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arlow Bold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</p:embeddedFont>
    <p:embeddedFont>
      <p:font typeface="Montserrat Semi-Bold" panose="020B0604020202020204" charset="0"/>
      <p:regular r:id="rId24"/>
    </p:embeddedFont>
    <p:embeddedFont>
      <p:font typeface="Nunito Sans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5A2B0-CD54-4905-88E2-0C347D269BFE}" type="datetimeFigureOut">
              <a:rPr lang="vi-VN" smtClean="0"/>
              <a:t>29/05/2025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8EE66-6B88-4DE2-BA56-7D316532F2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881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8EE66-6B88-4DE2-BA56-7D316532F21A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541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3.png"/><Relationship Id="rId3" Type="http://schemas.openxmlformats.org/officeDocument/2006/relationships/image" Target="../media/image31.svg"/><Relationship Id="rId7" Type="http://schemas.openxmlformats.org/officeDocument/2006/relationships/image" Target="../media/image15.svg"/><Relationship Id="rId12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5.svg"/><Relationship Id="rId5" Type="http://schemas.openxmlformats.org/officeDocument/2006/relationships/image" Target="../media/image5.svg"/><Relationship Id="rId1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9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9.sv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svg"/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openxmlformats.org/officeDocument/2006/relationships/image" Target="../media/image13.sv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sv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99117" y="3783013"/>
            <a:ext cx="15689766" cy="259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XÂY DỰNG WEBSITE THƯƠNG MẠI ĐIỆN </a:t>
            </a:r>
          </a:p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TỬ</a:t>
            </a:r>
            <a:r>
              <a:rPr lang="vi-VN" sz="4000" b="1" dirty="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BÁN QUẦN ÁO</a:t>
            </a:r>
            <a:r>
              <a:rPr lang="en-US" sz="4000" b="1" dirty="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CHO CỬA HÀNG THỜI TRANG HNQ SHOP SỬ DỤNG CÔNG NGHỆ SPRING BOOT VÀ NEXTJS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599225"/>
            <a:ext cx="11510792" cy="1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TRƯỜNG ĐẠI HỌC CÔNG NGHIỆP HÀ NỘI</a:t>
            </a:r>
          </a:p>
          <a:p>
            <a:pPr>
              <a:lnSpc>
                <a:spcPts val="4200"/>
              </a:lnSpc>
            </a:pPr>
            <a:r>
              <a:rPr lang="vi-VN" sz="2400" b="1" dirty="0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TRƯỜNG CÔNG NGHỆ THÔNG TIN VÀ TRUYỀN THÔNG</a:t>
            </a:r>
            <a:endParaRPr lang="en-US" sz="2400" b="1" dirty="0">
              <a:solidFill>
                <a:srgbClr val="2A2B2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7234" y="2567818"/>
            <a:ext cx="895353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TỐT NGHIỆP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7169150"/>
            <a:ext cx="3628451" cy="21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Giảng viên hướng dẫn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Sinh viên thực hiện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Mã số sinh viên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Lớp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67234" y="7169150"/>
            <a:ext cx="4514210" cy="221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: TS. </a:t>
            </a:r>
            <a:r>
              <a:rPr lang="en-US" sz="2499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Nguyễn</a:t>
            </a: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Hoàng Tú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: Hồ Ngọc Quyền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: 2021606643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: 2021DHKTPM04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: 16</a:t>
            </a:r>
          </a:p>
        </p:txBody>
      </p:sp>
      <p:pic>
        <p:nvPicPr>
          <p:cNvPr id="11" name="Hình ảnh 10" descr="Ảnh có chứa màu đen, bóng tối">
            <a:extLst>
              <a:ext uri="{FF2B5EF4-FFF2-40B4-BE49-F238E27FC236}">
                <a16:creationId xmlns:a16="http://schemas.microsoft.com/office/drawing/2014/main" id="{07909A74-3A67-7999-4D7A-26CD732EF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486400"/>
            <a:ext cx="5062619" cy="4800600"/>
          </a:xfrm>
          <a:prstGeom prst="rect">
            <a:avLst/>
          </a:prstGeom>
        </p:spPr>
      </p:pic>
      <p:pic>
        <p:nvPicPr>
          <p:cNvPr id="14" name="Đồ họa 13">
            <a:extLst>
              <a:ext uri="{FF2B5EF4-FFF2-40B4-BE49-F238E27FC236}">
                <a16:creationId xmlns:a16="http://schemas.microsoft.com/office/drawing/2014/main" id="{28570FE6-F16B-4D2B-C2A2-96E3DC718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15800" y="571947"/>
            <a:ext cx="4431323" cy="1028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899" y="9411166"/>
            <a:ext cx="38213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99067" y="1033771"/>
            <a:ext cx="1148986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BIỂU ĐỒ CƠ SỞ DỮ LIỆU</a:t>
            </a:r>
          </a:p>
        </p:txBody>
      </p:sp>
      <p:pic>
        <p:nvPicPr>
          <p:cNvPr id="9" name="Hình ảnh 8" descr="Ảnh có chứa văn bản, ảnh chụp màn hình, Song song, số">
            <a:extLst>
              <a:ext uri="{FF2B5EF4-FFF2-40B4-BE49-F238E27FC236}">
                <a16:creationId xmlns:a16="http://schemas.microsoft.com/office/drawing/2014/main" id="{85CE1020-3BDB-9900-FCCA-5A9A3BF1DD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76501"/>
            <a:ext cx="13411200" cy="64627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3593" y="5275309"/>
            <a:ext cx="5383449" cy="2430984"/>
            <a:chOff x="0" y="0"/>
            <a:chExt cx="1322803" cy="597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803" cy="597333"/>
            </a:xfrm>
            <a:custGeom>
              <a:avLst/>
              <a:gdLst/>
              <a:ahLst/>
              <a:cxnLst/>
              <a:rect l="l" t="t" r="r" b="b"/>
              <a:pathLst>
                <a:path w="1322803" h="597333">
                  <a:moveTo>
                    <a:pt x="47457" y="0"/>
                  </a:moveTo>
                  <a:lnTo>
                    <a:pt x="1275346" y="0"/>
                  </a:lnTo>
                  <a:cubicBezTo>
                    <a:pt x="1301556" y="0"/>
                    <a:pt x="1322803" y="21247"/>
                    <a:pt x="1322803" y="47457"/>
                  </a:cubicBezTo>
                  <a:lnTo>
                    <a:pt x="1322803" y="549876"/>
                  </a:lnTo>
                  <a:cubicBezTo>
                    <a:pt x="1322803" y="576086"/>
                    <a:pt x="1301556" y="597333"/>
                    <a:pt x="1275346" y="597333"/>
                  </a:cubicBezTo>
                  <a:lnTo>
                    <a:pt x="47457" y="597333"/>
                  </a:lnTo>
                  <a:cubicBezTo>
                    <a:pt x="21247" y="597333"/>
                    <a:pt x="0" y="576086"/>
                    <a:pt x="0" y="549876"/>
                  </a:cubicBezTo>
                  <a:lnTo>
                    <a:pt x="0" y="47457"/>
                  </a:lnTo>
                  <a:cubicBezTo>
                    <a:pt x="0" y="21247"/>
                    <a:pt x="21247" y="0"/>
                    <a:pt x="474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2803" cy="644958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13593" y="5275309"/>
            <a:ext cx="238540" cy="2430984"/>
            <a:chOff x="0" y="0"/>
            <a:chExt cx="58613" cy="597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613" cy="597333"/>
            </a:xfrm>
            <a:custGeom>
              <a:avLst/>
              <a:gdLst/>
              <a:ahLst/>
              <a:cxnLst/>
              <a:rect l="l" t="t" r="r" b="b"/>
              <a:pathLst>
                <a:path w="58613" h="59733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568027"/>
                  </a:lnTo>
                  <a:cubicBezTo>
                    <a:pt x="58613" y="575799"/>
                    <a:pt x="55526" y="583254"/>
                    <a:pt x="50029" y="588750"/>
                  </a:cubicBezTo>
                  <a:cubicBezTo>
                    <a:pt x="44533" y="594246"/>
                    <a:pt x="37079" y="597333"/>
                    <a:pt x="29307" y="597333"/>
                  </a:cubicBezTo>
                  <a:lnTo>
                    <a:pt x="29307" y="597333"/>
                  </a:lnTo>
                  <a:cubicBezTo>
                    <a:pt x="21534" y="597333"/>
                    <a:pt x="14080" y="594246"/>
                    <a:pt x="8584" y="588750"/>
                  </a:cubicBezTo>
                  <a:cubicBezTo>
                    <a:pt x="3088" y="583254"/>
                    <a:pt x="0" y="575799"/>
                    <a:pt x="0" y="568027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8613" cy="644958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5899" y="5275309"/>
            <a:ext cx="1442962" cy="14429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4132" y="0"/>
                  </a:moveTo>
                  <a:lnTo>
                    <a:pt x="678668" y="0"/>
                  </a:lnTo>
                  <a:cubicBezTo>
                    <a:pt x="714242" y="0"/>
                    <a:pt x="748359" y="14132"/>
                    <a:pt x="773514" y="39286"/>
                  </a:cubicBezTo>
                  <a:cubicBezTo>
                    <a:pt x="798668" y="64441"/>
                    <a:pt x="812800" y="98558"/>
                    <a:pt x="812800" y="134132"/>
                  </a:cubicBezTo>
                  <a:lnTo>
                    <a:pt x="812800" y="678668"/>
                  </a:lnTo>
                  <a:cubicBezTo>
                    <a:pt x="812800" y="714242"/>
                    <a:pt x="798668" y="748359"/>
                    <a:pt x="773514" y="773514"/>
                  </a:cubicBezTo>
                  <a:cubicBezTo>
                    <a:pt x="748359" y="798668"/>
                    <a:pt x="714242" y="812800"/>
                    <a:pt x="678668" y="812800"/>
                  </a:cubicBezTo>
                  <a:lnTo>
                    <a:pt x="134132" y="812800"/>
                  </a:lnTo>
                  <a:cubicBezTo>
                    <a:pt x="98558" y="812800"/>
                    <a:pt x="64441" y="798668"/>
                    <a:pt x="39286" y="773514"/>
                  </a:cubicBezTo>
                  <a:cubicBezTo>
                    <a:pt x="14132" y="748359"/>
                    <a:pt x="0" y="714242"/>
                    <a:pt x="0" y="678668"/>
                  </a:cubicBezTo>
                  <a:lnTo>
                    <a:pt x="0" y="134132"/>
                  </a:lnTo>
                  <a:cubicBezTo>
                    <a:pt x="0" y="98558"/>
                    <a:pt x="14132" y="64441"/>
                    <a:pt x="39286" y="39286"/>
                  </a:cubicBezTo>
                  <a:cubicBezTo>
                    <a:pt x="64441" y="14132"/>
                    <a:pt x="98558" y="0"/>
                    <a:pt x="134132" y="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40518" y="5684758"/>
            <a:ext cx="793723" cy="624065"/>
          </a:xfrm>
          <a:custGeom>
            <a:avLst/>
            <a:gdLst/>
            <a:ahLst/>
            <a:cxnLst/>
            <a:rect l="l" t="t" r="r" b="b"/>
            <a:pathLst>
              <a:path w="793723" h="624065">
                <a:moveTo>
                  <a:pt x="0" y="0"/>
                </a:moveTo>
                <a:lnTo>
                  <a:pt x="793723" y="0"/>
                </a:lnTo>
                <a:lnTo>
                  <a:pt x="793723" y="624064"/>
                </a:lnTo>
                <a:lnTo>
                  <a:pt x="0" y="624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6034057" y="-269190"/>
            <a:ext cx="2450485" cy="1131645"/>
          </a:xfrm>
          <a:custGeom>
            <a:avLst/>
            <a:gdLst/>
            <a:ahLst/>
            <a:cxnLst/>
            <a:rect l="l" t="t" r="r" b="b"/>
            <a:pathLst>
              <a:path w="2450485" h="1131645">
                <a:moveTo>
                  <a:pt x="0" y="0"/>
                </a:moveTo>
                <a:lnTo>
                  <a:pt x="2450486" y="0"/>
                </a:lnTo>
                <a:lnTo>
                  <a:pt x="2450486" y="1131645"/>
                </a:lnTo>
                <a:lnTo>
                  <a:pt x="0" y="1131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-1421785" y="462877"/>
            <a:ext cx="2450485" cy="1131645"/>
          </a:xfrm>
          <a:custGeom>
            <a:avLst/>
            <a:gdLst/>
            <a:ahLst/>
            <a:cxnLst/>
            <a:rect l="l" t="t" r="r" b="b"/>
            <a:pathLst>
              <a:path w="2450485" h="1131645">
                <a:moveTo>
                  <a:pt x="0" y="0"/>
                </a:moveTo>
                <a:lnTo>
                  <a:pt x="2450485" y="0"/>
                </a:lnTo>
                <a:lnTo>
                  <a:pt x="2450485" y="1131646"/>
                </a:lnTo>
                <a:lnTo>
                  <a:pt x="0" y="1131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AutoShape 1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3213593" y="2368075"/>
            <a:ext cx="5383449" cy="2430984"/>
            <a:chOff x="0" y="0"/>
            <a:chExt cx="1322803" cy="597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2803" cy="597333"/>
            </a:xfrm>
            <a:custGeom>
              <a:avLst/>
              <a:gdLst/>
              <a:ahLst/>
              <a:cxnLst/>
              <a:rect l="l" t="t" r="r" b="b"/>
              <a:pathLst>
                <a:path w="1322803" h="597333">
                  <a:moveTo>
                    <a:pt x="47457" y="0"/>
                  </a:moveTo>
                  <a:lnTo>
                    <a:pt x="1275346" y="0"/>
                  </a:lnTo>
                  <a:cubicBezTo>
                    <a:pt x="1301556" y="0"/>
                    <a:pt x="1322803" y="21247"/>
                    <a:pt x="1322803" y="47457"/>
                  </a:cubicBezTo>
                  <a:lnTo>
                    <a:pt x="1322803" y="549876"/>
                  </a:lnTo>
                  <a:cubicBezTo>
                    <a:pt x="1322803" y="576086"/>
                    <a:pt x="1301556" y="597333"/>
                    <a:pt x="1275346" y="597333"/>
                  </a:cubicBezTo>
                  <a:lnTo>
                    <a:pt x="47457" y="597333"/>
                  </a:lnTo>
                  <a:cubicBezTo>
                    <a:pt x="21247" y="597333"/>
                    <a:pt x="0" y="576086"/>
                    <a:pt x="0" y="549876"/>
                  </a:cubicBezTo>
                  <a:lnTo>
                    <a:pt x="0" y="47457"/>
                  </a:lnTo>
                  <a:cubicBezTo>
                    <a:pt x="0" y="21247"/>
                    <a:pt x="21247" y="0"/>
                    <a:pt x="474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22803" cy="644958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13593" y="2368075"/>
            <a:ext cx="238540" cy="2430984"/>
            <a:chOff x="0" y="0"/>
            <a:chExt cx="58613" cy="597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613" cy="597333"/>
            </a:xfrm>
            <a:custGeom>
              <a:avLst/>
              <a:gdLst/>
              <a:ahLst/>
              <a:cxnLst/>
              <a:rect l="l" t="t" r="r" b="b"/>
              <a:pathLst>
                <a:path w="58613" h="59733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568027"/>
                  </a:lnTo>
                  <a:cubicBezTo>
                    <a:pt x="58613" y="575799"/>
                    <a:pt x="55526" y="583254"/>
                    <a:pt x="50029" y="588750"/>
                  </a:cubicBezTo>
                  <a:cubicBezTo>
                    <a:pt x="44533" y="594246"/>
                    <a:pt x="37079" y="597333"/>
                    <a:pt x="29307" y="597333"/>
                  </a:cubicBezTo>
                  <a:lnTo>
                    <a:pt x="29307" y="597333"/>
                  </a:lnTo>
                  <a:cubicBezTo>
                    <a:pt x="21534" y="597333"/>
                    <a:pt x="14080" y="594246"/>
                    <a:pt x="8584" y="588750"/>
                  </a:cubicBezTo>
                  <a:cubicBezTo>
                    <a:pt x="3088" y="583254"/>
                    <a:pt x="0" y="575799"/>
                    <a:pt x="0" y="568027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8613" cy="644958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15899" y="2368075"/>
            <a:ext cx="1442962" cy="144296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4132" y="0"/>
                  </a:moveTo>
                  <a:lnTo>
                    <a:pt x="678668" y="0"/>
                  </a:lnTo>
                  <a:cubicBezTo>
                    <a:pt x="714242" y="0"/>
                    <a:pt x="748359" y="14132"/>
                    <a:pt x="773514" y="39286"/>
                  </a:cubicBezTo>
                  <a:cubicBezTo>
                    <a:pt x="798668" y="64441"/>
                    <a:pt x="812800" y="98558"/>
                    <a:pt x="812800" y="134132"/>
                  </a:cubicBezTo>
                  <a:lnTo>
                    <a:pt x="812800" y="678668"/>
                  </a:lnTo>
                  <a:cubicBezTo>
                    <a:pt x="812800" y="714242"/>
                    <a:pt x="798668" y="748359"/>
                    <a:pt x="773514" y="773514"/>
                  </a:cubicBezTo>
                  <a:cubicBezTo>
                    <a:pt x="748359" y="798668"/>
                    <a:pt x="714242" y="812800"/>
                    <a:pt x="678668" y="812800"/>
                  </a:cubicBezTo>
                  <a:lnTo>
                    <a:pt x="134132" y="812800"/>
                  </a:lnTo>
                  <a:cubicBezTo>
                    <a:pt x="98558" y="812800"/>
                    <a:pt x="64441" y="798668"/>
                    <a:pt x="39286" y="773514"/>
                  </a:cubicBezTo>
                  <a:cubicBezTo>
                    <a:pt x="14132" y="748359"/>
                    <a:pt x="0" y="714242"/>
                    <a:pt x="0" y="678668"/>
                  </a:cubicBezTo>
                  <a:lnTo>
                    <a:pt x="0" y="134132"/>
                  </a:lnTo>
                  <a:cubicBezTo>
                    <a:pt x="0" y="98558"/>
                    <a:pt x="14132" y="64441"/>
                    <a:pt x="39286" y="39286"/>
                  </a:cubicBezTo>
                  <a:cubicBezTo>
                    <a:pt x="64441" y="14132"/>
                    <a:pt x="98558" y="0"/>
                    <a:pt x="134132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6628" tIns="56628" rIns="56628" bIns="5662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879251" y="2731427"/>
            <a:ext cx="716258" cy="716258"/>
          </a:xfrm>
          <a:custGeom>
            <a:avLst/>
            <a:gdLst/>
            <a:ahLst/>
            <a:cxnLst/>
            <a:rect l="l" t="t" r="r" b="b"/>
            <a:pathLst>
              <a:path w="716258" h="716258">
                <a:moveTo>
                  <a:pt x="0" y="0"/>
                </a:moveTo>
                <a:lnTo>
                  <a:pt x="716257" y="0"/>
                </a:lnTo>
                <a:lnTo>
                  <a:pt x="716257" y="716258"/>
                </a:lnTo>
                <a:lnTo>
                  <a:pt x="0" y="716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6" name="Group 26"/>
          <p:cNvGrpSpPr/>
          <p:nvPr/>
        </p:nvGrpSpPr>
        <p:grpSpPr>
          <a:xfrm>
            <a:off x="9601200" y="3263573"/>
            <a:ext cx="7092175" cy="2430984"/>
            <a:chOff x="0" y="0"/>
            <a:chExt cx="9456232" cy="3241312"/>
          </a:xfrm>
        </p:grpSpPr>
        <p:grpSp>
          <p:nvGrpSpPr>
            <p:cNvPr id="27" name="Group 27"/>
            <p:cNvGrpSpPr/>
            <p:nvPr/>
          </p:nvGrpSpPr>
          <p:grpSpPr>
            <a:xfrm>
              <a:off x="2263592" y="0"/>
              <a:ext cx="7192640" cy="3241312"/>
              <a:chOff x="0" y="0"/>
              <a:chExt cx="1325514" cy="59733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25514" cy="597333"/>
              </a:xfrm>
              <a:custGeom>
                <a:avLst/>
                <a:gdLst/>
                <a:ahLst/>
                <a:cxnLst/>
                <a:rect l="l" t="t" r="r" b="b"/>
                <a:pathLst>
                  <a:path w="1325514" h="597333">
                    <a:moveTo>
                      <a:pt x="47360" y="0"/>
                    </a:moveTo>
                    <a:lnTo>
                      <a:pt x="1278154" y="0"/>
                    </a:lnTo>
                    <a:cubicBezTo>
                      <a:pt x="1304310" y="0"/>
                      <a:pt x="1325514" y="21204"/>
                      <a:pt x="1325514" y="47360"/>
                    </a:cubicBezTo>
                    <a:lnTo>
                      <a:pt x="1325514" y="549973"/>
                    </a:lnTo>
                    <a:cubicBezTo>
                      <a:pt x="1325514" y="576130"/>
                      <a:pt x="1304310" y="597333"/>
                      <a:pt x="1278154" y="597333"/>
                    </a:cubicBezTo>
                    <a:lnTo>
                      <a:pt x="47360" y="597333"/>
                    </a:lnTo>
                    <a:cubicBezTo>
                      <a:pt x="21204" y="597333"/>
                      <a:pt x="0" y="576130"/>
                      <a:pt x="0" y="549973"/>
                    </a:cubicBezTo>
                    <a:lnTo>
                      <a:pt x="0" y="47360"/>
                    </a:lnTo>
                    <a:cubicBezTo>
                      <a:pt x="0" y="21204"/>
                      <a:pt x="21204" y="0"/>
                      <a:pt x="473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25514" cy="644958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263592" y="0"/>
              <a:ext cx="318053" cy="3241312"/>
              <a:chOff x="0" y="0"/>
              <a:chExt cx="58613" cy="59733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58613" cy="597333"/>
              </a:xfrm>
              <a:custGeom>
                <a:avLst/>
                <a:gdLst/>
                <a:ahLst/>
                <a:cxnLst/>
                <a:rect l="l" t="t" r="r" b="b"/>
                <a:pathLst>
                  <a:path w="58613" h="597333">
                    <a:moveTo>
                      <a:pt x="29307" y="0"/>
                    </a:moveTo>
                    <a:lnTo>
                      <a:pt x="29307" y="0"/>
                    </a:lnTo>
                    <a:cubicBezTo>
                      <a:pt x="37079" y="0"/>
                      <a:pt x="44533" y="3088"/>
                      <a:pt x="50029" y="8584"/>
                    </a:cubicBezTo>
                    <a:cubicBezTo>
                      <a:pt x="55526" y="14080"/>
                      <a:pt x="58613" y="21534"/>
                      <a:pt x="58613" y="29307"/>
                    </a:cubicBezTo>
                    <a:lnTo>
                      <a:pt x="58613" y="568027"/>
                    </a:lnTo>
                    <a:cubicBezTo>
                      <a:pt x="58613" y="575799"/>
                      <a:pt x="55526" y="583254"/>
                      <a:pt x="50029" y="588750"/>
                    </a:cubicBezTo>
                    <a:cubicBezTo>
                      <a:pt x="44533" y="594246"/>
                      <a:pt x="37079" y="597333"/>
                      <a:pt x="29307" y="597333"/>
                    </a:cubicBezTo>
                    <a:lnTo>
                      <a:pt x="29307" y="597333"/>
                    </a:lnTo>
                    <a:cubicBezTo>
                      <a:pt x="21534" y="597333"/>
                      <a:pt x="14080" y="594246"/>
                      <a:pt x="8584" y="588750"/>
                    </a:cubicBezTo>
                    <a:cubicBezTo>
                      <a:pt x="3088" y="583254"/>
                      <a:pt x="0" y="575799"/>
                      <a:pt x="0" y="568027"/>
                    </a:cubicBezTo>
                    <a:lnTo>
                      <a:pt x="0" y="29307"/>
                    </a:lnTo>
                    <a:cubicBezTo>
                      <a:pt x="0" y="21534"/>
                      <a:pt x="3088" y="14080"/>
                      <a:pt x="8584" y="8584"/>
                    </a:cubicBezTo>
                    <a:cubicBezTo>
                      <a:pt x="14080" y="3088"/>
                      <a:pt x="21534" y="0"/>
                      <a:pt x="29307" y="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58613" cy="644958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1923950" cy="192395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34132" y="0"/>
                    </a:moveTo>
                    <a:lnTo>
                      <a:pt x="678668" y="0"/>
                    </a:lnTo>
                    <a:cubicBezTo>
                      <a:pt x="714242" y="0"/>
                      <a:pt x="748359" y="14132"/>
                      <a:pt x="773514" y="39286"/>
                    </a:cubicBezTo>
                    <a:cubicBezTo>
                      <a:pt x="798668" y="64441"/>
                      <a:pt x="812800" y="98558"/>
                      <a:pt x="812800" y="134132"/>
                    </a:cubicBezTo>
                    <a:lnTo>
                      <a:pt x="812800" y="678668"/>
                    </a:lnTo>
                    <a:cubicBezTo>
                      <a:pt x="812800" y="714242"/>
                      <a:pt x="798668" y="748359"/>
                      <a:pt x="773514" y="773514"/>
                    </a:cubicBezTo>
                    <a:cubicBezTo>
                      <a:pt x="748359" y="798668"/>
                      <a:pt x="714242" y="812800"/>
                      <a:pt x="678668" y="812800"/>
                    </a:cubicBezTo>
                    <a:lnTo>
                      <a:pt x="134132" y="812800"/>
                    </a:lnTo>
                    <a:cubicBezTo>
                      <a:pt x="98558" y="812800"/>
                      <a:pt x="64441" y="798668"/>
                      <a:pt x="39286" y="773514"/>
                    </a:cubicBezTo>
                    <a:cubicBezTo>
                      <a:pt x="14132" y="748359"/>
                      <a:pt x="0" y="714242"/>
                      <a:pt x="0" y="678668"/>
                    </a:cubicBezTo>
                    <a:lnTo>
                      <a:pt x="0" y="134132"/>
                    </a:lnTo>
                    <a:cubicBezTo>
                      <a:pt x="0" y="98558"/>
                      <a:pt x="14132" y="64441"/>
                      <a:pt x="39286" y="39286"/>
                    </a:cubicBezTo>
                    <a:cubicBezTo>
                      <a:pt x="64441" y="14132"/>
                      <a:pt x="98558" y="0"/>
                      <a:pt x="134132" y="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551950" y="566813"/>
              <a:ext cx="820050" cy="790323"/>
            </a:xfrm>
            <a:custGeom>
              <a:avLst/>
              <a:gdLst/>
              <a:ahLst/>
              <a:cxnLst/>
              <a:rect l="l" t="t" r="r" b="b"/>
              <a:pathLst>
                <a:path w="820050" h="790323">
                  <a:moveTo>
                    <a:pt x="0" y="0"/>
                  </a:moveTo>
                  <a:lnTo>
                    <a:pt x="820050" y="0"/>
                  </a:lnTo>
                  <a:lnTo>
                    <a:pt x="820050" y="790324"/>
                  </a:lnTo>
                  <a:lnTo>
                    <a:pt x="0" y="790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692640" y="6377165"/>
            <a:ext cx="7079461" cy="2430984"/>
            <a:chOff x="0" y="0"/>
            <a:chExt cx="9439282" cy="3241312"/>
          </a:xfrm>
        </p:grpSpPr>
        <p:grpSp>
          <p:nvGrpSpPr>
            <p:cNvPr id="39" name="Group 39"/>
            <p:cNvGrpSpPr/>
            <p:nvPr/>
          </p:nvGrpSpPr>
          <p:grpSpPr>
            <a:xfrm>
              <a:off x="2263592" y="0"/>
              <a:ext cx="7175690" cy="3241312"/>
              <a:chOff x="0" y="0"/>
              <a:chExt cx="1322390" cy="59733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22390" cy="597333"/>
              </a:xfrm>
              <a:custGeom>
                <a:avLst/>
                <a:gdLst/>
                <a:ahLst/>
                <a:cxnLst/>
                <a:rect l="l" t="t" r="r" b="b"/>
                <a:pathLst>
                  <a:path w="1322390" h="597333">
                    <a:moveTo>
                      <a:pt x="47472" y="0"/>
                    </a:moveTo>
                    <a:lnTo>
                      <a:pt x="1274918" y="0"/>
                    </a:lnTo>
                    <a:cubicBezTo>
                      <a:pt x="1287508" y="0"/>
                      <a:pt x="1299583" y="5002"/>
                      <a:pt x="1308486" y="13904"/>
                    </a:cubicBezTo>
                    <a:cubicBezTo>
                      <a:pt x="1317389" y="22807"/>
                      <a:pt x="1322390" y="34882"/>
                      <a:pt x="1322390" y="47472"/>
                    </a:cubicBezTo>
                    <a:lnTo>
                      <a:pt x="1322390" y="549861"/>
                    </a:lnTo>
                    <a:cubicBezTo>
                      <a:pt x="1322390" y="562452"/>
                      <a:pt x="1317389" y="574526"/>
                      <a:pt x="1308486" y="583429"/>
                    </a:cubicBezTo>
                    <a:cubicBezTo>
                      <a:pt x="1299583" y="592332"/>
                      <a:pt x="1287508" y="597333"/>
                      <a:pt x="1274918" y="597333"/>
                    </a:cubicBezTo>
                    <a:lnTo>
                      <a:pt x="47472" y="597333"/>
                    </a:lnTo>
                    <a:cubicBezTo>
                      <a:pt x="34882" y="597333"/>
                      <a:pt x="22807" y="592332"/>
                      <a:pt x="13904" y="583429"/>
                    </a:cubicBezTo>
                    <a:cubicBezTo>
                      <a:pt x="5002" y="574526"/>
                      <a:pt x="0" y="562452"/>
                      <a:pt x="0" y="549861"/>
                    </a:cubicBezTo>
                    <a:lnTo>
                      <a:pt x="0" y="47472"/>
                    </a:lnTo>
                    <a:cubicBezTo>
                      <a:pt x="0" y="34882"/>
                      <a:pt x="5002" y="22807"/>
                      <a:pt x="13904" y="13904"/>
                    </a:cubicBezTo>
                    <a:cubicBezTo>
                      <a:pt x="22807" y="5002"/>
                      <a:pt x="34882" y="0"/>
                      <a:pt x="474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322390" cy="635433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263592" y="0"/>
              <a:ext cx="318053" cy="3241312"/>
              <a:chOff x="0" y="0"/>
              <a:chExt cx="58613" cy="59733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58613" cy="597333"/>
              </a:xfrm>
              <a:custGeom>
                <a:avLst/>
                <a:gdLst/>
                <a:ahLst/>
                <a:cxnLst/>
                <a:rect l="l" t="t" r="r" b="b"/>
                <a:pathLst>
                  <a:path w="58613" h="597333">
                    <a:moveTo>
                      <a:pt x="29307" y="0"/>
                    </a:moveTo>
                    <a:lnTo>
                      <a:pt x="29307" y="0"/>
                    </a:lnTo>
                    <a:cubicBezTo>
                      <a:pt x="37079" y="0"/>
                      <a:pt x="44533" y="3088"/>
                      <a:pt x="50029" y="8584"/>
                    </a:cubicBezTo>
                    <a:cubicBezTo>
                      <a:pt x="55526" y="14080"/>
                      <a:pt x="58613" y="21534"/>
                      <a:pt x="58613" y="29307"/>
                    </a:cubicBezTo>
                    <a:lnTo>
                      <a:pt x="58613" y="568027"/>
                    </a:lnTo>
                    <a:cubicBezTo>
                      <a:pt x="58613" y="575799"/>
                      <a:pt x="55526" y="583254"/>
                      <a:pt x="50029" y="588750"/>
                    </a:cubicBezTo>
                    <a:cubicBezTo>
                      <a:pt x="44533" y="594246"/>
                      <a:pt x="37079" y="597333"/>
                      <a:pt x="29307" y="597333"/>
                    </a:cubicBezTo>
                    <a:lnTo>
                      <a:pt x="29307" y="597333"/>
                    </a:lnTo>
                    <a:cubicBezTo>
                      <a:pt x="21534" y="597333"/>
                      <a:pt x="14080" y="594246"/>
                      <a:pt x="8584" y="588750"/>
                    </a:cubicBezTo>
                    <a:cubicBezTo>
                      <a:pt x="3088" y="583254"/>
                      <a:pt x="0" y="575799"/>
                      <a:pt x="0" y="568027"/>
                    </a:cubicBezTo>
                    <a:lnTo>
                      <a:pt x="0" y="29307"/>
                    </a:lnTo>
                    <a:cubicBezTo>
                      <a:pt x="0" y="21534"/>
                      <a:pt x="3088" y="14080"/>
                      <a:pt x="8584" y="8584"/>
                    </a:cubicBezTo>
                    <a:cubicBezTo>
                      <a:pt x="14080" y="3088"/>
                      <a:pt x="21534" y="0"/>
                      <a:pt x="29307" y="0"/>
                    </a:cubicBezTo>
                    <a:close/>
                  </a:path>
                </a:pathLst>
              </a:custGeom>
              <a:solidFill>
                <a:srgbClr val="327576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58613" cy="635433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1923950" cy="1923950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34132" y="0"/>
                    </a:moveTo>
                    <a:lnTo>
                      <a:pt x="678668" y="0"/>
                    </a:lnTo>
                    <a:cubicBezTo>
                      <a:pt x="714242" y="0"/>
                      <a:pt x="748359" y="14132"/>
                      <a:pt x="773514" y="39286"/>
                    </a:cubicBezTo>
                    <a:cubicBezTo>
                      <a:pt x="798668" y="64441"/>
                      <a:pt x="812800" y="98558"/>
                      <a:pt x="812800" y="134132"/>
                    </a:cubicBezTo>
                    <a:lnTo>
                      <a:pt x="812800" y="678668"/>
                    </a:lnTo>
                    <a:cubicBezTo>
                      <a:pt x="812800" y="714242"/>
                      <a:pt x="798668" y="748359"/>
                      <a:pt x="773514" y="773514"/>
                    </a:cubicBezTo>
                    <a:cubicBezTo>
                      <a:pt x="748359" y="798668"/>
                      <a:pt x="714242" y="812800"/>
                      <a:pt x="678668" y="812800"/>
                    </a:cubicBezTo>
                    <a:lnTo>
                      <a:pt x="134132" y="812800"/>
                    </a:lnTo>
                    <a:cubicBezTo>
                      <a:pt x="98558" y="812800"/>
                      <a:pt x="64441" y="798668"/>
                      <a:pt x="39286" y="773514"/>
                    </a:cubicBezTo>
                    <a:cubicBezTo>
                      <a:pt x="14132" y="748359"/>
                      <a:pt x="0" y="714242"/>
                      <a:pt x="0" y="678668"/>
                    </a:cubicBezTo>
                    <a:lnTo>
                      <a:pt x="0" y="134132"/>
                    </a:lnTo>
                    <a:cubicBezTo>
                      <a:pt x="0" y="98558"/>
                      <a:pt x="14132" y="64441"/>
                      <a:pt x="39286" y="39286"/>
                    </a:cubicBezTo>
                    <a:cubicBezTo>
                      <a:pt x="64441" y="14132"/>
                      <a:pt x="98558" y="0"/>
                      <a:pt x="134132" y="0"/>
                    </a:cubicBezTo>
                    <a:close/>
                  </a:path>
                </a:pathLst>
              </a:custGeom>
              <a:solidFill>
                <a:srgbClr val="327576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6628" tIns="56628" rIns="56628" bIns="5662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413412" y="413412"/>
              <a:ext cx="1097125" cy="1097125"/>
            </a:xfrm>
            <a:custGeom>
              <a:avLst/>
              <a:gdLst/>
              <a:ahLst/>
              <a:cxnLst/>
              <a:rect l="l" t="t" r="r" b="b"/>
              <a:pathLst>
                <a:path w="1097125" h="1097125">
                  <a:moveTo>
                    <a:pt x="0" y="0"/>
                  </a:moveTo>
                  <a:lnTo>
                    <a:pt x="1097125" y="0"/>
                  </a:lnTo>
                  <a:lnTo>
                    <a:pt x="1097125" y="1097125"/>
                  </a:lnTo>
                  <a:lnTo>
                    <a:pt x="0" y="109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15899" y="9411166"/>
            <a:ext cx="36689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399067" y="1033771"/>
            <a:ext cx="1148986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 </a:t>
            </a:r>
          </a:p>
        </p:txBody>
      </p:sp>
      <p:pic>
        <p:nvPicPr>
          <p:cNvPr id="54" name="Hình ảnh 53" descr="Ảnh có chứa văn bản, ảnh chụp màn hình, trang phục, áo choàng dài&#10;&#10;Mô tả được tạo tự động">
            <a:extLst>
              <a:ext uri="{FF2B5EF4-FFF2-40B4-BE49-F238E27FC236}">
                <a16:creationId xmlns:a16="http://schemas.microsoft.com/office/drawing/2014/main" id="{15049082-D943-525B-5C2F-2BB334BA00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3666" y="2321045"/>
            <a:ext cx="5579745" cy="2813050"/>
          </a:xfrm>
          <a:prstGeom prst="rect">
            <a:avLst/>
          </a:prstGeom>
        </p:spPr>
      </p:pic>
      <p:pic>
        <p:nvPicPr>
          <p:cNvPr id="55" name="Hình ảnh 54" descr="Ảnh có chứa văn bản, ảnh chụp màn hình, trang phục, phụ nữ&#10;&#10;Mô tả được tạo tự động">
            <a:extLst>
              <a:ext uri="{FF2B5EF4-FFF2-40B4-BE49-F238E27FC236}">
                <a16:creationId xmlns:a16="http://schemas.microsoft.com/office/drawing/2014/main" id="{A7383630-AB28-584E-88D1-53EA5BAA8E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8566" y="5084276"/>
            <a:ext cx="5579745" cy="2813050"/>
          </a:xfrm>
          <a:prstGeom prst="rect">
            <a:avLst/>
          </a:prstGeom>
        </p:spPr>
      </p:pic>
      <p:pic>
        <p:nvPicPr>
          <p:cNvPr id="56" name="Hình ảnh 55" descr="Ảnh có chứa văn bản, phần mềm, số, Phông chữ&#10;&#10;Mô tả được tạo tự động">
            <a:extLst>
              <a:ext uri="{FF2B5EF4-FFF2-40B4-BE49-F238E27FC236}">
                <a16:creationId xmlns:a16="http://schemas.microsoft.com/office/drawing/2014/main" id="{2C5D567C-7211-0AE3-C2CE-EAE780F382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37434" y="2995947"/>
            <a:ext cx="5579745" cy="2767965"/>
          </a:xfrm>
          <a:prstGeom prst="rect">
            <a:avLst/>
          </a:prstGeom>
        </p:spPr>
      </p:pic>
      <p:pic>
        <p:nvPicPr>
          <p:cNvPr id="57" name="Hình ảnh 56" descr="Ảnh có chứa văn bản, ảnh chụp màn hình, số, Phông chữ&#10;&#10;Mô tả được tạo tự động">
            <a:extLst>
              <a:ext uri="{FF2B5EF4-FFF2-40B4-BE49-F238E27FC236}">
                <a16:creationId xmlns:a16="http://schemas.microsoft.com/office/drawing/2014/main" id="{A8D05813-DCBB-5530-98CF-DD67B4547F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6055" y="6162091"/>
            <a:ext cx="5579745" cy="2767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74804" y="2259211"/>
            <a:ext cx="141372" cy="1089919"/>
            <a:chOff x="0" y="0"/>
            <a:chExt cx="43872" cy="338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872" cy="338235"/>
            </a:xfrm>
            <a:custGeom>
              <a:avLst/>
              <a:gdLst/>
              <a:ahLst/>
              <a:cxnLst/>
              <a:rect l="l" t="t" r="r" b="b"/>
              <a:pathLst>
                <a:path w="43872" h="338235">
                  <a:moveTo>
                    <a:pt x="0" y="0"/>
                  </a:moveTo>
                  <a:lnTo>
                    <a:pt x="43872" y="0"/>
                  </a:lnTo>
                  <a:lnTo>
                    <a:pt x="43872" y="338235"/>
                  </a:lnTo>
                  <a:lnTo>
                    <a:pt x="0" y="338235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872" cy="385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74804" y="3623183"/>
            <a:ext cx="141372" cy="1089919"/>
            <a:chOff x="0" y="0"/>
            <a:chExt cx="43872" cy="3382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72" cy="338235"/>
            </a:xfrm>
            <a:custGeom>
              <a:avLst/>
              <a:gdLst/>
              <a:ahLst/>
              <a:cxnLst/>
              <a:rect l="l" t="t" r="r" b="b"/>
              <a:pathLst>
                <a:path w="43872" h="338235">
                  <a:moveTo>
                    <a:pt x="0" y="0"/>
                  </a:moveTo>
                  <a:lnTo>
                    <a:pt x="43872" y="0"/>
                  </a:lnTo>
                  <a:lnTo>
                    <a:pt x="43872" y="338235"/>
                  </a:lnTo>
                  <a:lnTo>
                    <a:pt x="0" y="338235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872" cy="385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74804" y="4987155"/>
            <a:ext cx="141372" cy="1089919"/>
            <a:chOff x="0" y="0"/>
            <a:chExt cx="43872" cy="3382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72" cy="338235"/>
            </a:xfrm>
            <a:custGeom>
              <a:avLst/>
              <a:gdLst/>
              <a:ahLst/>
              <a:cxnLst/>
              <a:rect l="l" t="t" r="r" b="b"/>
              <a:pathLst>
                <a:path w="43872" h="338235">
                  <a:moveTo>
                    <a:pt x="0" y="0"/>
                  </a:moveTo>
                  <a:lnTo>
                    <a:pt x="43872" y="0"/>
                  </a:lnTo>
                  <a:lnTo>
                    <a:pt x="43872" y="338235"/>
                  </a:lnTo>
                  <a:lnTo>
                    <a:pt x="0" y="338235"/>
                  </a:ln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872" cy="385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74804" y="6351127"/>
            <a:ext cx="141372" cy="1089919"/>
            <a:chOff x="0" y="0"/>
            <a:chExt cx="43872" cy="3382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72" cy="338235"/>
            </a:xfrm>
            <a:custGeom>
              <a:avLst/>
              <a:gdLst/>
              <a:ahLst/>
              <a:cxnLst/>
              <a:rect l="l" t="t" r="r" b="b"/>
              <a:pathLst>
                <a:path w="43872" h="338235">
                  <a:moveTo>
                    <a:pt x="0" y="0"/>
                  </a:moveTo>
                  <a:lnTo>
                    <a:pt x="43872" y="0"/>
                  </a:lnTo>
                  <a:lnTo>
                    <a:pt x="43872" y="338235"/>
                  </a:lnTo>
                  <a:lnTo>
                    <a:pt x="0" y="338235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872" cy="385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74804" y="7715099"/>
            <a:ext cx="141372" cy="1089919"/>
            <a:chOff x="0" y="0"/>
            <a:chExt cx="43872" cy="3382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2" cy="338235"/>
            </a:xfrm>
            <a:custGeom>
              <a:avLst/>
              <a:gdLst/>
              <a:ahLst/>
              <a:cxnLst/>
              <a:rect l="l" t="t" r="r" b="b"/>
              <a:pathLst>
                <a:path w="43872" h="338235">
                  <a:moveTo>
                    <a:pt x="0" y="0"/>
                  </a:moveTo>
                  <a:lnTo>
                    <a:pt x="43872" y="0"/>
                  </a:lnTo>
                  <a:lnTo>
                    <a:pt x="43872" y="338235"/>
                  </a:lnTo>
                  <a:lnTo>
                    <a:pt x="0" y="338235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872" cy="385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3644" y="6843315"/>
            <a:ext cx="1094088" cy="1820213"/>
            <a:chOff x="0" y="0"/>
            <a:chExt cx="311700" cy="5185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1700" cy="518569"/>
            </a:xfrm>
            <a:custGeom>
              <a:avLst/>
              <a:gdLst/>
              <a:ahLst/>
              <a:cxnLst/>
              <a:rect l="l" t="t" r="r" b="b"/>
              <a:pathLst>
                <a:path w="311700" h="518569">
                  <a:moveTo>
                    <a:pt x="141523" y="0"/>
                  </a:moveTo>
                  <a:lnTo>
                    <a:pt x="170177" y="0"/>
                  </a:lnTo>
                  <a:cubicBezTo>
                    <a:pt x="207712" y="0"/>
                    <a:pt x="243708" y="14910"/>
                    <a:pt x="270249" y="41451"/>
                  </a:cubicBezTo>
                  <a:cubicBezTo>
                    <a:pt x="296790" y="67992"/>
                    <a:pt x="311700" y="103989"/>
                    <a:pt x="311700" y="141523"/>
                  </a:cubicBezTo>
                  <a:lnTo>
                    <a:pt x="311700" y="377046"/>
                  </a:lnTo>
                  <a:cubicBezTo>
                    <a:pt x="311700" y="455207"/>
                    <a:pt x="248338" y="518569"/>
                    <a:pt x="170177" y="518569"/>
                  </a:cubicBezTo>
                  <a:lnTo>
                    <a:pt x="141523" y="518569"/>
                  </a:lnTo>
                  <a:cubicBezTo>
                    <a:pt x="103989" y="518569"/>
                    <a:pt x="67992" y="503659"/>
                    <a:pt x="41451" y="477118"/>
                  </a:cubicBezTo>
                  <a:cubicBezTo>
                    <a:pt x="14910" y="450577"/>
                    <a:pt x="0" y="414581"/>
                    <a:pt x="0" y="377046"/>
                  </a:cubicBezTo>
                  <a:lnTo>
                    <a:pt x="0" y="141523"/>
                  </a:lnTo>
                  <a:cubicBezTo>
                    <a:pt x="0" y="103989"/>
                    <a:pt x="14910" y="67992"/>
                    <a:pt x="41451" y="41451"/>
                  </a:cubicBezTo>
                  <a:cubicBezTo>
                    <a:pt x="67992" y="14910"/>
                    <a:pt x="103989" y="0"/>
                    <a:pt x="141523" y="0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11700" cy="575719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36500" y="5132533"/>
            <a:ext cx="1368376" cy="136837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46870" y="46870"/>
              <a:ext cx="719059" cy="719059"/>
            </a:xfrm>
            <a:custGeom>
              <a:avLst/>
              <a:gdLst/>
              <a:ahLst/>
              <a:cxnLst/>
              <a:rect l="l" t="t" r="r" b="b"/>
              <a:pathLst>
                <a:path w="719059" h="719059">
                  <a:moveTo>
                    <a:pt x="439543" y="33143"/>
                  </a:moveTo>
                  <a:lnTo>
                    <a:pt x="685917" y="279517"/>
                  </a:lnTo>
                  <a:cubicBezTo>
                    <a:pt x="707138" y="300738"/>
                    <a:pt x="719060" y="329519"/>
                    <a:pt x="719060" y="359530"/>
                  </a:cubicBezTo>
                  <a:cubicBezTo>
                    <a:pt x="719060" y="389541"/>
                    <a:pt x="707138" y="418322"/>
                    <a:pt x="685917" y="439543"/>
                  </a:cubicBezTo>
                  <a:lnTo>
                    <a:pt x="439543" y="685917"/>
                  </a:lnTo>
                  <a:cubicBezTo>
                    <a:pt x="418322" y="707138"/>
                    <a:pt x="389541" y="719060"/>
                    <a:pt x="359530" y="719060"/>
                  </a:cubicBezTo>
                  <a:cubicBezTo>
                    <a:pt x="329519" y="719060"/>
                    <a:pt x="300738" y="707138"/>
                    <a:pt x="279517" y="685917"/>
                  </a:cubicBezTo>
                  <a:lnTo>
                    <a:pt x="33143" y="439543"/>
                  </a:lnTo>
                  <a:cubicBezTo>
                    <a:pt x="11922" y="418322"/>
                    <a:pt x="0" y="389541"/>
                    <a:pt x="0" y="359530"/>
                  </a:cubicBezTo>
                  <a:cubicBezTo>
                    <a:pt x="0" y="329519"/>
                    <a:pt x="11922" y="300738"/>
                    <a:pt x="33143" y="279517"/>
                  </a:cubicBezTo>
                  <a:lnTo>
                    <a:pt x="279517" y="33143"/>
                  </a:lnTo>
                  <a:cubicBezTo>
                    <a:pt x="300738" y="11922"/>
                    <a:pt x="329519" y="0"/>
                    <a:pt x="359530" y="0"/>
                  </a:cubicBezTo>
                  <a:cubicBezTo>
                    <a:pt x="389541" y="0"/>
                    <a:pt x="418322" y="11922"/>
                    <a:pt x="439543" y="33143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10787" y="5406820"/>
            <a:ext cx="819801" cy="8198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78594" y="7748191"/>
            <a:ext cx="684188" cy="67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882" b="1" spc="163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251716" y="6087916"/>
            <a:ext cx="1094088" cy="2565109"/>
            <a:chOff x="0" y="0"/>
            <a:chExt cx="311700" cy="7307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1700" cy="730786"/>
            </a:xfrm>
            <a:custGeom>
              <a:avLst/>
              <a:gdLst/>
              <a:ahLst/>
              <a:cxnLst/>
              <a:rect l="l" t="t" r="r" b="b"/>
              <a:pathLst>
                <a:path w="311700" h="730786">
                  <a:moveTo>
                    <a:pt x="141523" y="0"/>
                  </a:moveTo>
                  <a:lnTo>
                    <a:pt x="170177" y="0"/>
                  </a:lnTo>
                  <a:cubicBezTo>
                    <a:pt x="207712" y="0"/>
                    <a:pt x="243708" y="14910"/>
                    <a:pt x="270249" y="41451"/>
                  </a:cubicBezTo>
                  <a:cubicBezTo>
                    <a:pt x="296790" y="67992"/>
                    <a:pt x="311700" y="103989"/>
                    <a:pt x="311700" y="141523"/>
                  </a:cubicBezTo>
                  <a:lnTo>
                    <a:pt x="311700" y="589264"/>
                  </a:lnTo>
                  <a:cubicBezTo>
                    <a:pt x="311700" y="626798"/>
                    <a:pt x="296790" y="662795"/>
                    <a:pt x="270249" y="689335"/>
                  </a:cubicBezTo>
                  <a:cubicBezTo>
                    <a:pt x="243708" y="715876"/>
                    <a:pt x="207712" y="730786"/>
                    <a:pt x="170177" y="730786"/>
                  </a:cubicBezTo>
                  <a:lnTo>
                    <a:pt x="141523" y="730786"/>
                  </a:lnTo>
                  <a:cubicBezTo>
                    <a:pt x="103989" y="730786"/>
                    <a:pt x="67992" y="715876"/>
                    <a:pt x="41451" y="689335"/>
                  </a:cubicBezTo>
                  <a:cubicBezTo>
                    <a:pt x="14910" y="662795"/>
                    <a:pt x="0" y="626798"/>
                    <a:pt x="0" y="589264"/>
                  </a:cubicBezTo>
                  <a:lnTo>
                    <a:pt x="0" y="141523"/>
                  </a:lnTo>
                  <a:cubicBezTo>
                    <a:pt x="0" y="103989"/>
                    <a:pt x="14910" y="67992"/>
                    <a:pt x="41451" y="41451"/>
                  </a:cubicBezTo>
                  <a:cubicBezTo>
                    <a:pt x="67992" y="14910"/>
                    <a:pt x="103989" y="0"/>
                    <a:pt x="141523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311700" cy="787936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14572" y="4448345"/>
            <a:ext cx="1368376" cy="136837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46870" y="46870"/>
              <a:ext cx="719059" cy="719059"/>
            </a:xfrm>
            <a:custGeom>
              <a:avLst/>
              <a:gdLst/>
              <a:ahLst/>
              <a:cxnLst/>
              <a:rect l="l" t="t" r="r" b="b"/>
              <a:pathLst>
                <a:path w="719059" h="719059">
                  <a:moveTo>
                    <a:pt x="439543" y="33143"/>
                  </a:moveTo>
                  <a:lnTo>
                    <a:pt x="685917" y="279517"/>
                  </a:lnTo>
                  <a:cubicBezTo>
                    <a:pt x="707138" y="300738"/>
                    <a:pt x="719060" y="329519"/>
                    <a:pt x="719060" y="359530"/>
                  </a:cubicBezTo>
                  <a:cubicBezTo>
                    <a:pt x="719060" y="389541"/>
                    <a:pt x="707138" y="418322"/>
                    <a:pt x="685917" y="439543"/>
                  </a:cubicBezTo>
                  <a:lnTo>
                    <a:pt x="439543" y="685917"/>
                  </a:lnTo>
                  <a:cubicBezTo>
                    <a:pt x="418322" y="707138"/>
                    <a:pt x="389541" y="719060"/>
                    <a:pt x="359530" y="719060"/>
                  </a:cubicBezTo>
                  <a:cubicBezTo>
                    <a:pt x="329519" y="719060"/>
                    <a:pt x="300738" y="707138"/>
                    <a:pt x="279517" y="685917"/>
                  </a:cubicBezTo>
                  <a:lnTo>
                    <a:pt x="33143" y="439543"/>
                  </a:lnTo>
                  <a:cubicBezTo>
                    <a:pt x="11922" y="418322"/>
                    <a:pt x="0" y="389541"/>
                    <a:pt x="0" y="359530"/>
                  </a:cubicBezTo>
                  <a:cubicBezTo>
                    <a:pt x="0" y="329519"/>
                    <a:pt x="11922" y="300738"/>
                    <a:pt x="33143" y="279517"/>
                  </a:cubicBezTo>
                  <a:lnTo>
                    <a:pt x="279517" y="33143"/>
                  </a:lnTo>
                  <a:cubicBezTo>
                    <a:pt x="300738" y="11922"/>
                    <a:pt x="329519" y="0"/>
                    <a:pt x="359530" y="0"/>
                  </a:cubicBezTo>
                  <a:cubicBezTo>
                    <a:pt x="389541" y="0"/>
                    <a:pt x="418322" y="11922"/>
                    <a:pt x="439543" y="33143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388860" y="4722632"/>
            <a:ext cx="819801" cy="81980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456666" y="7748191"/>
            <a:ext cx="684188" cy="67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882" b="1" spc="163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729788" y="5296723"/>
            <a:ext cx="1094088" cy="3366805"/>
            <a:chOff x="0" y="0"/>
            <a:chExt cx="311700" cy="95918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1700" cy="959185"/>
            </a:xfrm>
            <a:custGeom>
              <a:avLst/>
              <a:gdLst/>
              <a:ahLst/>
              <a:cxnLst/>
              <a:rect l="l" t="t" r="r" b="b"/>
              <a:pathLst>
                <a:path w="311700" h="959185">
                  <a:moveTo>
                    <a:pt x="141523" y="0"/>
                  </a:moveTo>
                  <a:lnTo>
                    <a:pt x="170177" y="0"/>
                  </a:lnTo>
                  <a:cubicBezTo>
                    <a:pt x="207712" y="0"/>
                    <a:pt x="243708" y="14910"/>
                    <a:pt x="270249" y="41451"/>
                  </a:cubicBezTo>
                  <a:cubicBezTo>
                    <a:pt x="296790" y="67992"/>
                    <a:pt x="311700" y="103989"/>
                    <a:pt x="311700" y="141523"/>
                  </a:cubicBezTo>
                  <a:lnTo>
                    <a:pt x="311700" y="817663"/>
                  </a:lnTo>
                  <a:cubicBezTo>
                    <a:pt x="311700" y="895823"/>
                    <a:pt x="248338" y="959185"/>
                    <a:pt x="170177" y="959185"/>
                  </a:cubicBezTo>
                  <a:lnTo>
                    <a:pt x="141523" y="959185"/>
                  </a:lnTo>
                  <a:cubicBezTo>
                    <a:pt x="103989" y="959185"/>
                    <a:pt x="67992" y="944275"/>
                    <a:pt x="41451" y="917734"/>
                  </a:cubicBezTo>
                  <a:cubicBezTo>
                    <a:pt x="14910" y="891194"/>
                    <a:pt x="0" y="855197"/>
                    <a:pt x="0" y="817663"/>
                  </a:cubicBezTo>
                  <a:lnTo>
                    <a:pt x="0" y="141523"/>
                  </a:lnTo>
                  <a:cubicBezTo>
                    <a:pt x="0" y="103989"/>
                    <a:pt x="14910" y="67992"/>
                    <a:pt x="41451" y="41451"/>
                  </a:cubicBezTo>
                  <a:cubicBezTo>
                    <a:pt x="67992" y="14910"/>
                    <a:pt x="103989" y="0"/>
                    <a:pt x="141523" y="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311700" cy="1016335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592645" y="3710049"/>
            <a:ext cx="1368376" cy="136837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46870" y="46870"/>
              <a:ext cx="719059" cy="719059"/>
            </a:xfrm>
            <a:custGeom>
              <a:avLst/>
              <a:gdLst/>
              <a:ahLst/>
              <a:cxnLst/>
              <a:rect l="l" t="t" r="r" b="b"/>
              <a:pathLst>
                <a:path w="719059" h="719059">
                  <a:moveTo>
                    <a:pt x="439543" y="33143"/>
                  </a:moveTo>
                  <a:lnTo>
                    <a:pt x="685917" y="279517"/>
                  </a:lnTo>
                  <a:cubicBezTo>
                    <a:pt x="707138" y="300738"/>
                    <a:pt x="719060" y="329519"/>
                    <a:pt x="719060" y="359530"/>
                  </a:cubicBezTo>
                  <a:cubicBezTo>
                    <a:pt x="719060" y="389541"/>
                    <a:pt x="707138" y="418322"/>
                    <a:pt x="685917" y="439543"/>
                  </a:cubicBezTo>
                  <a:lnTo>
                    <a:pt x="439543" y="685917"/>
                  </a:lnTo>
                  <a:cubicBezTo>
                    <a:pt x="418322" y="707138"/>
                    <a:pt x="389541" y="719060"/>
                    <a:pt x="359530" y="719060"/>
                  </a:cubicBezTo>
                  <a:cubicBezTo>
                    <a:pt x="329519" y="719060"/>
                    <a:pt x="300738" y="707138"/>
                    <a:pt x="279517" y="685917"/>
                  </a:cubicBezTo>
                  <a:lnTo>
                    <a:pt x="33143" y="439543"/>
                  </a:lnTo>
                  <a:cubicBezTo>
                    <a:pt x="11922" y="418322"/>
                    <a:pt x="0" y="389541"/>
                    <a:pt x="0" y="359530"/>
                  </a:cubicBezTo>
                  <a:cubicBezTo>
                    <a:pt x="0" y="329519"/>
                    <a:pt x="11922" y="300738"/>
                    <a:pt x="33143" y="279517"/>
                  </a:cubicBezTo>
                  <a:lnTo>
                    <a:pt x="279517" y="33143"/>
                  </a:lnTo>
                  <a:cubicBezTo>
                    <a:pt x="300738" y="11922"/>
                    <a:pt x="329519" y="0"/>
                    <a:pt x="359530" y="0"/>
                  </a:cubicBezTo>
                  <a:cubicBezTo>
                    <a:pt x="389541" y="0"/>
                    <a:pt x="418322" y="11922"/>
                    <a:pt x="439543" y="33143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66932" y="3984336"/>
            <a:ext cx="819801" cy="81980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934739" y="7748191"/>
            <a:ext cx="684188" cy="67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882" b="1" spc="163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4207861" y="4593337"/>
            <a:ext cx="1094088" cy="4092596"/>
            <a:chOff x="0" y="0"/>
            <a:chExt cx="311700" cy="116595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11700" cy="1165959"/>
            </a:xfrm>
            <a:custGeom>
              <a:avLst/>
              <a:gdLst/>
              <a:ahLst/>
              <a:cxnLst/>
              <a:rect l="l" t="t" r="r" b="b"/>
              <a:pathLst>
                <a:path w="311700" h="1165959">
                  <a:moveTo>
                    <a:pt x="141523" y="0"/>
                  </a:moveTo>
                  <a:lnTo>
                    <a:pt x="170177" y="0"/>
                  </a:lnTo>
                  <a:cubicBezTo>
                    <a:pt x="207712" y="0"/>
                    <a:pt x="243708" y="14910"/>
                    <a:pt x="270249" y="41451"/>
                  </a:cubicBezTo>
                  <a:cubicBezTo>
                    <a:pt x="296790" y="67992"/>
                    <a:pt x="311700" y="103989"/>
                    <a:pt x="311700" y="141523"/>
                  </a:cubicBezTo>
                  <a:lnTo>
                    <a:pt x="311700" y="1024437"/>
                  </a:lnTo>
                  <a:cubicBezTo>
                    <a:pt x="311700" y="1061971"/>
                    <a:pt x="296790" y="1097968"/>
                    <a:pt x="270249" y="1124508"/>
                  </a:cubicBezTo>
                  <a:cubicBezTo>
                    <a:pt x="243708" y="1151049"/>
                    <a:pt x="207712" y="1165959"/>
                    <a:pt x="170177" y="1165959"/>
                  </a:cubicBezTo>
                  <a:lnTo>
                    <a:pt x="141523" y="1165959"/>
                  </a:lnTo>
                  <a:cubicBezTo>
                    <a:pt x="103989" y="1165959"/>
                    <a:pt x="67992" y="1151049"/>
                    <a:pt x="41451" y="1124508"/>
                  </a:cubicBezTo>
                  <a:cubicBezTo>
                    <a:pt x="14910" y="1097968"/>
                    <a:pt x="0" y="1061971"/>
                    <a:pt x="0" y="1024437"/>
                  </a:cubicBezTo>
                  <a:lnTo>
                    <a:pt x="0" y="141523"/>
                  </a:lnTo>
                  <a:cubicBezTo>
                    <a:pt x="0" y="103989"/>
                    <a:pt x="14910" y="67992"/>
                    <a:pt x="41451" y="41451"/>
                  </a:cubicBezTo>
                  <a:cubicBezTo>
                    <a:pt x="67992" y="14910"/>
                    <a:pt x="103989" y="0"/>
                    <a:pt x="141523" y="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311700" cy="1223109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70717" y="2956692"/>
            <a:ext cx="1368376" cy="1368376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46870" y="46870"/>
              <a:ext cx="719059" cy="719059"/>
            </a:xfrm>
            <a:custGeom>
              <a:avLst/>
              <a:gdLst/>
              <a:ahLst/>
              <a:cxnLst/>
              <a:rect l="l" t="t" r="r" b="b"/>
              <a:pathLst>
                <a:path w="719059" h="719059">
                  <a:moveTo>
                    <a:pt x="439543" y="33143"/>
                  </a:moveTo>
                  <a:lnTo>
                    <a:pt x="685917" y="279517"/>
                  </a:lnTo>
                  <a:cubicBezTo>
                    <a:pt x="707138" y="300738"/>
                    <a:pt x="719060" y="329519"/>
                    <a:pt x="719060" y="359530"/>
                  </a:cubicBezTo>
                  <a:cubicBezTo>
                    <a:pt x="719060" y="389541"/>
                    <a:pt x="707138" y="418322"/>
                    <a:pt x="685917" y="439543"/>
                  </a:cubicBezTo>
                  <a:lnTo>
                    <a:pt x="439543" y="685917"/>
                  </a:lnTo>
                  <a:cubicBezTo>
                    <a:pt x="418322" y="707138"/>
                    <a:pt x="389541" y="719060"/>
                    <a:pt x="359530" y="719060"/>
                  </a:cubicBezTo>
                  <a:cubicBezTo>
                    <a:pt x="329519" y="719060"/>
                    <a:pt x="300738" y="707138"/>
                    <a:pt x="279517" y="685917"/>
                  </a:cubicBezTo>
                  <a:lnTo>
                    <a:pt x="33143" y="439543"/>
                  </a:lnTo>
                  <a:cubicBezTo>
                    <a:pt x="11922" y="418322"/>
                    <a:pt x="0" y="389541"/>
                    <a:pt x="0" y="359530"/>
                  </a:cubicBezTo>
                  <a:cubicBezTo>
                    <a:pt x="0" y="329519"/>
                    <a:pt x="11922" y="300738"/>
                    <a:pt x="33143" y="279517"/>
                  </a:cubicBezTo>
                  <a:lnTo>
                    <a:pt x="279517" y="33143"/>
                  </a:lnTo>
                  <a:cubicBezTo>
                    <a:pt x="300738" y="11922"/>
                    <a:pt x="329519" y="0"/>
                    <a:pt x="359530" y="0"/>
                  </a:cubicBezTo>
                  <a:cubicBezTo>
                    <a:pt x="389541" y="0"/>
                    <a:pt x="418322" y="11922"/>
                    <a:pt x="439543" y="33143"/>
                  </a:cubicBez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345005" y="3230979"/>
            <a:ext cx="819801" cy="81980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4412811" y="7748191"/>
            <a:ext cx="684188" cy="67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882" b="1" spc="163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5685933" y="3856865"/>
            <a:ext cx="1094088" cy="4806662"/>
            <a:chOff x="0" y="0"/>
            <a:chExt cx="311700" cy="136939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11700" cy="1369393"/>
            </a:xfrm>
            <a:custGeom>
              <a:avLst/>
              <a:gdLst/>
              <a:ahLst/>
              <a:cxnLst/>
              <a:rect l="l" t="t" r="r" b="b"/>
              <a:pathLst>
                <a:path w="311700" h="1369393">
                  <a:moveTo>
                    <a:pt x="141523" y="0"/>
                  </a:moveTo>
                  <a:lnTo>
                    <a:pt x="170177" y="0"/>
                  </a:lnTo>
                  <a:cubicBezTo>
                    <a:pt x="207712" y="0"/>
                    <a:pt x="243708" y="14910"/>
                    <a:pt x="270249" y="41451"/>
                  </a:cubicBezTo>
                  <a:cubicBezTo>
                    <a:pt x="296790" y="67992"/>
                    <a:pt x="311700" y="103989"/>
                    <a:pt x="311700" y="141523"/>
                  </a:cubicBezTo>
                  <a:lnTo>
                    <a:pt x="311700" y="1227871"/>
                  </a:lnTo>
                  <a:cubicBezTo>
                    <a:pt x="311700" y="1265405"/>
                    <a:pt x="296790" y="1301402"/>
                    <a:pt x="270249" y="1327942"/>
                  </a:cubicBezTo>
                  <a:cubicBezTo>
                    <a:pt x="243708" y="1354483"/>
                    <a:pt x="207712" y="1369393"/>
                    <a:pt x="170177" y="1369393"/>
                  </a:cubicBezTo>
                  <a:lnTo>
                    <a:pt x="141523" y="1369393"/>
                  </a:lnTo>
                  <a:cubicBezTo>
                    <a:pt x="103989" y="1369393"/>
                    <a:pt x="67992" y="1354483"/>
                    <a:pt x="41451" y="1327942"/>
                  </a:cubicBezTo>
                  <a:cubicBezTo>
                    <a:pt x="14910" y="1301402"/>
                    <a:pt x="0" y="1265405"/>
                    <a:pt x="0" y="1227871"/>
                  </a:cubicBezTo>
                  <a:lnTo>
                    <a:pt x="0" y="141523"/>
                  </a:lnTo>
                  <a:cubicBezTo>
                    <a:pt x="0" y="103989"/>
                    <a:pt x="14910" y="67992"/>
                    <a:pt x="41451" y="41451"/>
                  </a:cubicBezTo>
                  <a:cubicBezTo>
                    <a:pt x="67992" y="14910"/>
                    <a:pt x="103989" y="0"/>
                    <a:pt x="141523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311700" cy="1426543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548790" y="2228477"/>
            <a:ext cx="1368376" cy="1368376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46870" y="46870"/>
              <a:ext cx="719059" cy="719059"/>
            </a:xfrm>
            <a:custGeom>
              <a:avLst/>
              <a:gdLst/>
              <a:ahLst/>
              <a:cxnLst/>
              <a:rect l="l" t="t" r="r" b="b"/>
              <a:pathLst>
                <a:path w="719059" h="719059">
                  <a:moveTo>
                    <a:pt x="439543" y="33143"/>
                  </a:moveTo>
                  <a:lnTo>
                    <a:pt x="685917" y="279517"/>
                  </a:lnTo>
                  <a:cubicBezTo>
                    <a:pt x="707138" y="300738"/>
                    <a:pt x="719060" y="329519"/>
                    <a:pt x="719060" y="359530"/>
                  </a:cubicBezTo>
                  <a:cubicBezTo>
                    <a:pt x="719060" y="389541"/>
                    <a:pt x="707138" y="418322"/>
                    <a:pt x="685917" y="439543"/>
                  </a:cubicBezTo>
                  <a:lnTo>
                    <a:pt x="439543" y="685917"/>
                  </a:lnTo>
                  <a:cubicBezTo>
                    <a:pt x="418322" y="707138"/>
                    <a:pt x="389541" y="719060"/>
                    <a:pt x="359530" y="719060"/>
                  </a:cubicBezTo>
                  <a:cubicBezTo>
                    <a:pt x="329519" y="719060"/>
                    <a:pt x="300738" y="707138"/>
                    <a:pt x="279517" y="685917"/>
                  </a:cubicBezTo>
                  <a:lnTo>
                    <a:pt x="33143" y="439543"/>
                  </a:lnTo>
                  <a:cubicBezTo>
                    <a:pt x="11922" y="418322"/>
                    <a:pt x="0" y="389541"/>
                    <a:pt x="0" y="359530"/>
                  </a:cubicBezTo>
                  <a:cubicBezTo>
                    <a:pt x="0" y="329519"/>
                    <a:pt x="11922" y="300738"/>
                    <a:pt x="33143" y="279517"/>
                  </a:cubicBezTo>
                  <a:lnTo>
                    <a:pt x="279517" y="33143"/>
                  </a:lnTo>
                  <a:cubicBezTo>
                    <a:pt x="300738" y="11922"/>
                    <a:pt x="329519" y="0"/>
                    <a:pt x="359530" y="0"/>
                  </a:cubicBezTo>
                  <a:cubicBezTo>
                    <a:pt x="389541" y="0"/>
                    <a:pt x="418322" y="11922"/>
                    <a:pt x="439543" y="33143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5823077" y="2502764"/>
            <a:ext cx="819801" cy="81980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5221" tIns="55221" rIns="55221" bIns="55221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5890884" y="7748191"/>
            <a:ext cx="684188" cy="67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882" b="1" spc="163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46755" y="2437450"/>
            <a:ext cx="490585" cy="65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545" b="1" spc="14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46755" y="3808162"/>
            <a:ext cx="490585" cy="65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545" b="1" spc="14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46755" y="5178874"/>
            <a:ext cx="490585" cy="65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545" b="1" spc="14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546755" y="6549586"/>
            <a:ext cx="490585" cy="65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545" b="1" spc="14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46755" y="7920298"/>
            <a:ext cx="490585" cy="65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545" b="1" spc="148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5</a:t>
            </a:r>
          </a:p>
        </p:txBody>
      </p:sp>
      <p:sp>
        <p:nvSpPr>
          <p:cNvPr id="72" name="AutoShape 72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73" name="TextBox 73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515899" y="9411166"/>
            <a:ext cx="368419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5" name="Freeform 75"/>
          <p:cNvSpPr/>
          <p:nvPr/>
        </p:nvSpPr>
        <p:spPr>
          <a:xfrm>
            <a:off x="10037660" y="5588175"/>
            <a:ext cx="566057" cy="457091"/>
          </a:xfrm>
          <a:custGeom>
            <a:avLst/>
            <a:gdLst/>
            <a:ahLst/>
            <a:cxnLst/>
            <a:rect l="l" t="t" r="r" b="b"/>
            <a:pathLst>
              <a:path w="566057" h="457091">
                <a:moveTo>
                  <a:pt x="0" y="0"/>
                </a:moveTo>
                <a:lnTo>
                  <a:pt x="566056" y="0"/>
                </a:lnTo>
                <a:lnTo>
                  <a:pt x="566056" y="457091"/>
                </a:lnTo>
                <a:lnTo>
                  <a:pt x="0" y="45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6" name="Freeform 76"/>
          <p:cNvSpPr/>
          <p:nvPr/>
        </p:nvSpPr>
        <p:spPr>
          <a:xfrm>
            <a:off x="11517575" y="4840393"/>
            <a:ext cx="562370" cy="584280"/>
          </a:xfrm>
          <a:custGeom>
            <a:avLst/>
            <a:gdLst/>
            <a:ahLst/>
            <a:cxnLst/>
            <a:rect l="l" t="t" r="r" b="b"/>
            <a:pathLst>
              <a:path w="562370" h="584280">
                <a:moveTo>
                  <a:pt x="0" y="0"/>
                </a:moveTo>
                <a:lnTo>
                  <a:pt x="562370" y="0"/>
                </a:lnTo>
                <a:lnTo>
                  <a:pt x="562370" y="584280"/>
                </a:lnTo>
                <a:lnTo>
                  <a:pt x="0" y="5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7" name="Freeform 77"/>
          <p:cNvSpPr/>
          <p:nvPr/>
        </p:nvSpPr>
        <p:spPr>
          <a:xfrm>
            <a:off x="15982113" y="2661800"/>
            <a:ext cx="501729" cy="501729"/>
          </a:xfrm>
          <a:custGeom>
            <a:avLst/>
            <a:gdLst/>
            <a:ahLst/>
            <a:cxnLst/>
            <a:rect l="l" t="t" r="r" b="b"/>
            <a:pathLst>
              <a:path w="501729" h="501729">
                <a:moveTo>
                  <a:pt x="0" y="0"/>
                </a:moveTo>
                <a:lnTo>
                  <a:pt x="501729" y="0"/>
                </a:lnTo>
                <a:lnTo>
                  <a:pt x="501729" y="501729"/>
                </a:lnTo>
                <a:lnTo>
                  <a:pt x="0" y="501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8" name="Freeform 78"/>
          <p:cNvSpPr/>
          <p:nvPr/>
        </p:nvSpPr>
        <p:spPr>
          <a:xfrm>
            <a:off x="14472397" y="3358372"/>
            <a:ext cx="565017" cy="565017"/>
          </a:xfrm>
          <a:custGeom>
            <a:avLst/>
            <a:gdLst/>
            <a:ahLst/>
            <a:cxnLst/>
            <a:rect l="l" t="t" r="r" b="b"/>
            <a:pathLst>
              <a:path w="565017" h="565017">
                <a:moveTo>
                  <a:pt x="0" y="0"/>
                </a:moveTo>
                <a:lnTo>
                  <a:pt x="565016" y="0"/>
                </a:lnTo>
                <a:lnTo>
                  <a:pt x="565016" y="565016"/>
                </a:lnTo>
                <a:lnTo>
                  <a:pt x="0" y="565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9" name="Freeform 79"/>
          <p:cNvSpPr/>
          <p:nvPr/>
        </p:nvSpPr>
        <p:spPr>
          <a:xfrm>
            <a:off x="13034293" y="4151697"/>
            <a:ext cx="485080" cy="485080"/>
          </a:xfrm>
          <a:custGeom>
            <a:avLst/>
            <a:gdLst/>
            <a:ahLst/>
            <a:cxnLst/>
            <a:rect l="l" t="t" r="r" b="b"/>
            <a:pathLst>
              <a:path w="485080" h="485080">
                <a:moveTo>
                  <a:pt x="0" y="0"/>
                </a:moveTo>
                <a:lnTo>
                  <a:pt x="485080" y="0"/>
                </a:lnTo>
                <a:lnTo>
                  <a:pt x="485080" y="485080"/>
                </a:lnTo>
                <a:lnTo>
                  <a:pt x="0" y="485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0" name="TextBox 80"/>
          <p:cNvSpPr txBox="1"/>
          <p:nvPr/>
        </p:nvSpPr>
        <p:spPr>
          <a:xfrm>
            <a:off x="3124780" y="1034920"/>
            <a:ext cx="1204002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VÀ HƯỚNG PHÁT TRIỂN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849550" y="2251795"/>
            <a:ext cx="85393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Thiết kế và phát triển thành công website thương mại điện tử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849550" y="6343711"/>
            <a:ext cx="7061237" cy="103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Ứng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thành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công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nghệ </a:t>
            </a:r>
            <a:r>
              <a:rPr lang="vi-VN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Spring</a:t>
            </a:r>
            <a:r>
              <a:rPr lang="vi-VN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Boot</a:t>
            </a:r>
            <a:r>
              <a:rPr lang="vi-VN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và </a:t>
            </a:r>
            <a:r>
              <a:rPr lang="vi-VN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Nextjs</a:t>
            </a:r>
            <a:endParaRPr lang="en-US" sz="3000" spc="96" dirty="0">
              <a:solidFill>
                <a:srgbClr val="2A2B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2849550" y="3906797"/>
            <a:ext cx="8539309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Dự án đã hoàn thành các mục tiêu đề ra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2849550" y="8018933"/>
            <a:ext cx="7061237" cy="5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Khả năng tùy chỉnh và tích hợp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849550" y="5010846"/>
            <a:ext cx="7061237" cy="104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Đem lại cho người dùng trải nghiệm ổn định, mượt mà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879" y="3398237"/>
            <a:ext cx="2889001" cy="4830699"/>
            <a:chOff x="0" y="0"/>
            <a:chExt cx="855709" cy="1430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5709" cy="1430831"/>
            </a:xfrm>
            <a:custGeom>
              <a:avLst/>
              <a:gdLst/>
              <a:ahLst/>
              <a:cxnLst/>
              <a:rect l="l" t="t" r="r" b="b"/>
              <a:pathLst>
                <a:path w="855709" h="1430831">
                  <a:moveTo>
                    <a:pt x="190265" y="0"/>
                  </a:moveTo>
                  <a:lnTo>
                    <a:pt x="665443" y="0"/>
                  </a:lnTo>
                  <a:cubicBezTo>
                    <a:pt x="770524" y="0"/>
                    <a:pt x="855709" y="85185"/>
                    <a:pt x="855709" y="190265"/>
                  </a:cubicBezTo>
                  <a:lnTo>
                    <a:pt x="855709" y="1240565"/>
                  </a:lnTo>
                  <a:cubicBezTo>
                    <a:pt x="855709" y="1345646"/>
                    <a:pt x="770524" y="1430831"/>
                    <a:pt x="665443" y="1430831"/>
                  </a:cubicBezTo>
                  <a:lnTo>
                    <a:pt x="190265" y="1430831"/>
                  </a:lnTo>
                  <a:cubicBezTo>
                    <a:pt x="85185" y="1430831"/>
                    <a:pt x="0" y="1345646"/>
                    <a:pt x="0" y="1240565"/>
                  </a:cubicBezTo>
                  <a:lnTo>
                    <a:pt x="0" y="190265"/>
                  </a:lnTo>
                  <a:cubicBezTo>
                    <a:pt x="0" y="85185"/>
                    <a:pt x="85185" y="0"/>
                    <a:pt x="190265" y="0"/>
                  </a:cubicBez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55709" cy="147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202360" y="3202953"/>
            <a:ext cx="1772039" cy="2915104"/>
            <a:chOff x="0" y="0"/>
            <a:chExt cx="524870" cy="8634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870" cy="863440"/>
            </a:xfrm>
            <a:custGeom>
              <a:avLst/>
              <a:gdLst/>
              <a:ahLst/>
              <a:cxnLst/>
              <a:rect l="l" t="t" r="r" b="b"/>
              <a:pathLst>
                <a:path w="524870" h="863440">
                  <a:moveTo>
                    <a:pt x="321670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524870" y="863440"/>
                  </a:lnTo>
                  <a:lnTo>
                    <a:pt x="321670" y="0"/>
                  </a:lnTo>
                  <a:close/>
                </a:path>
              </a:pathLst>
            </a:custGeom>
            <a:solidFill>
              <a:srgbClr val="FAF8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321670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3093174" y="3618826"/>
            <a:ext cx="1724492" cy="2120507"/>
            <a:chOff x="0" y="0"/>
            <a:chExt cx="702189" cy="863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189" cy="863440"/>
            </a:xfrm>
            <a:custGeom>
              <a:avLst/>
              <a:gdLst/>
              <a:ahLst/>
              <a:cxnLst/>
              <a:rect l="l" t="t" r="r" b="b"/>
              <a:pathLst>
                <a:path w="702189" h="863440">
                  <a:moveTo>
                    <a:pt x="498989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702189" y="863440"/>
                  </a:lnTo>
                  <a:lnTo>
                    <a:pt x="498989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498989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87879" y="3398237"/>
            <a:ext cx="2889001" cy="4830699"/>
            <a:chOff x="0" y="0"/>
            <a:chExt cx="855709" cy="1430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5709" cy="1430831"/>
            </a:xfrm>
            <a:custGeom>
              <a:avLst/>
              <a:gdLst/>
              <a:ahLst/>
              <a:cxnLst/>
              <a:rect l="l" t="t" r="r" b="b"/>
              <a:pathLst>
                <a:path w="855709" h="1430831">
                  <a:moveTo>
                    <a:pt x="190265" y="0"/>
                  </a:moveTo>
                  <a:lnTo>
                    <a:pt x="665443" y="0"/>
                  </a:lnTo>
                  <a:cubicBezTo>
                    <a:pt x="770524" y="0"/>
                    <a:pt x="855709" y="85185"/>
                    <a:pt x="855709" y="190265"/>
                  </a:cubicBezTo>
                  <a:lnTo>
                    <a:pt x="855709" y="1240565"/>
                  </a:lnTo>
                  <a:cubicBezTo>
                    <a:pt x="855709" y="1345646"/>
                    <a:pt x="770524" y="1430831"/>
                    <a:pt x="665443" y="1430831"/>
                  </a:cubicBezTo>
                  <a:lnTo>
                    <a:pt x="190265" y="1430831"/>
                  </a:lnTo>
                  <a:cubicBezTo>
                    <a:pt x="85185" y="1430831"/>
                    <a:pt x="0" y="1345646"/>
                    <a:pt x="0" y="1240565"/>
                  </a:cubicBezTo>
                  <a:lnTo>
                    <a:pt x="0" y="190265"/>
                  </a:lnTo>
                  <a:cubicBezTo>
                    <a:pt x="0" y="85185"/>
                    <a:pt x="85185" y="0"/>
                    <a:pt x="190265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55709" cy="147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6146360" y="3202953"/>
            <a:ext cx="1772039" cy="2915104"/>
            <a:chOff x="0" y="0"/>
            <a:chExt cx="524870" cy="863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4870" cy="863440"/>
            </a:xfrm>
            <a:custGeom>
              <a:avLst/>
              <a:gdLst/>
              <a:ahLst/>
              <a:cxnLst/>
              <a:rect l="l" t="t" r="r" b="b"/>
              <a:pathLst>
                <a:path w="524870" h="863440">
                  <a:moveTo>
                    <a:pt x="321670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524870" y="863440"/>
                  </a:lnTo>
                  <a:lnTo>
                    <a:pt x="321670" y="0"/>
                  </a:lnTo>
                  <a:close/>
                </a:path>
              </a:pathLst>
            </a:custGeom>
            <a:solidFill>
              <a:srgbClr val="FAF8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321670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7037174" y="3618826"/>
            <a:ext cx="1724492" cy="2120507"/>
            <a:chOff x="0" y="0"/>
            <a:chExt cx="702189" cy="8634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2189" cy="863440"/>
            </a:xfrm>
            <a:custGeom>
              <a:avLst/>
              <a:gdLst/>
              <a:ahLst/>
              <a:cxnLst/>
              <a:rect l="l" t="t" r="r" b="b"/>
              <a:pathLst>
                <a:path w="702189" h="863440">
                  <a:moveTo>
                    <a:pt x="498989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702189" y="863440"/>
                  </a:lnTo>
                  <a:lnTo>
                    <a:pt x="498989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47625"/>
              <a:ext cx="498989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31879" y="3398237"/>
            <a:ext cx="2889001" cy="4830699"/>
            <a:chOff x="0" y="0"/>
            <a:chExt cx="855709" cy="14308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5709" cy="1430831"/>
            </a:xfrm>
            <a:custGeom>
              <a:avLst/>
              <a:gdLst/>
              <a:ahLst/>
              <a:cxnLst/>
              <a:rect l="l" t="t" r="r" b="b"/>
              <a:pathLst>
                <a:path w="855709" h="1430831">
                  <a:moveTo>
                    <a:pt x="190265" y="0"/>
                  </a:moveTo>
                  <a:lnTo>
                    <a:pt x="665443" y="0"/>
                  </a:lnTo>
                  <a:cubicBezTo>
                    <a:pt x="770524" y="0"/>
                    <a:pt x="855709" y="85185"/>
                    <a:pt x="855709" y="190265"/>
                  </a:cubicBezTo>
                  <a:lnTo>
                    <a:pt x="855709" y="1240565"/>
                  </a:lnTo>
                  <a:cubicBezTo>
                    <a:pt x="855709" y="1345646"/>
                    <a:pt x="770524" y="1430831"/>
                    <a:pt x="665443" y="1430831"/>
                  </a:cubicBezTo>
                  <a:lnTo>
                    <a:pt x="190265" y="1430831"/>
                  </a:lnTo>
                  <a:cubicBezTo>
                    <a:pt x="85185" y="1430831"/>
                    <a:pt x="0" y="1345646"/>
                    <a:pt x="0" y="1240565"/>
                  </a:cubicBezTo>
                  <a:lnTo>
                    <a:pt x="0" y="190265"/>
                  </a:lnTo>
                  <a:cubicBezTo>
                    <a:pt x="0" y="85185"/>
                    <a:pt x="85185" y="0"/>
                    <a:pt x="190265" y="0"/>
                  </a:cubicBez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55709" cy="147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0090360" y="3202953"/>
            <a:ext cx="1772039" cy="2915104"/>
            <a:chOff x="0" y="0"/>
            <a:chExt cx="524870" cy="8634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4870" cy="863440"/>
            </a:xfrm>
            <a:custGeom>
              <a:avLst/>
              <a:gdLst/>
              <a:ahLst/>
              <a:cxnLst/>
              <a:rect l="l" t="t" r="r" b="b"/>
              <a:pathLst>
                <a:path w="524870" h="863440">
                  <a:moveTo>
                    <a:pt x="321670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524870" y="863440"/>
                  </a:lnTo>
                  <a:lnTo>
                    <a:pt x="321670" y="0"/>
                  </a:lnTo>
                  <a:close/>
                </a:path>
              </a:pathLst>
            </a:custGeom>
            <a:solidFill>
              <a:srgbClr val="FAF8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321670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981174" y="3618826"/>
            <a:ext cx="1724492" cy="2120507"/>
            <a:chOff x="0" y="0"/>
            <a:chExt cx="702189" cy="8634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2189" cy="863440"/>
            </a:xfrm>
            <a:custGeom>
              <a:avLst/>
              <a:gdLst/>
              <a:ahLst/>
              <a:cxnLst/>
              <a:rect l="l" t="t" r="r" b="b"/>
              <a:pathLst>
                <a:path w="702189" h="863440">
                  <a:moveTo>
                    <a:pt x="498989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702189" y="863440"/>
                  </a:lnTo>
                  <a:lnTo>
                    <a:pt x="498989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1600" y="-47625"/>
              <a:ext cx="498989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5879" y="3398237"/>
            <a:ext cx="2889001" cy="4830699"/>
            <a:chOff x="0" y="0"/>
            <a:chExt cx="855709" cy="14308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55709" cy="1430831"/>
            </a:xfrm>
            <a:custGeom>
              <a:avLst/>
              <a:gdLst/>
              <a:ahLst/>
              <a:cxnLst/>
              <a:rect l="l" t="t" r="r" b="b"/>
              <a:pathLst>
                <a:path w="855709" h="1430831">
                  <a:moveTo>
                    <a:pt x="190265" y="0"/>
                  </a:moveTo>
                  <a:lnTo>
                    <a:pt x="665443" y="0"/>
                  </a:lnTo>
                  <a:cubicBezTo>
                    <a:pt x="770524" y="0"/>
                    <a:pt x="855709" y="85185"/>
                    <a:pt x="855709" y="190265"/>
                  </a:cubicBezTo>
                  <a:lnTo>
                    <a:pt x="855709" y="1240565"/>
                  </a:lnTo>
                  <a:cubicBezTo>
                    <a:pt x="855709" y="1345646"/>
                    <a:pt x="770524" y="1430831"/>
                    <a:pt x="665443" y="1430831"/>
                  </a:cubicBezTo>
                  <a:lnTo>
                    <a:pt x="190265" y="1430831"/>
                  </a:lnTo>
                  <a:cubicBezTo>
                    <a:pt x="85185" y="1430831"/>
                    <a:pt x="0" y="1345646"/>
                    <a:pt x="0" y="1240565"/>
                  </a:cubicBezTo>
                  <a:lnTo>
                    <a:pt x="0" y="190265"/>
                  </a:lnTo>
                  <a:cubicBezTo>
                    <a:pt x="0" y="85185"/>
                    <a:pt x="85185" y="0"/>
                    <a:pt x="190265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55709" cy="1478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5400000">
            <a:off x="14034360" y="3202953"/>
            <a:ext cx="1772039" cy="2915104"/>
            <a:chOff x="0" y="0"/>
            <a:chExt cx="524870" cy="8634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4870" cy="863440"/>
            </a:xfrm>
            <a:custGeom>
              <a:avLst/>
              <a:gdLst/>
              <a:ahLst/>
              <a:cxnLst/>
              <a:rect l="l" t="t" r="r" b="b"/>
              <a:pathLst>
                <a:path w="524870" h="863440">
                  <a:moveTo>
                    <a:pt x="321670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524870" y="863440"/>
                  </a:lnTo>
                  <a:lnTo>
                    <a:pt x="321670" y="0"/>
                  </a:lnTo>
                  <a:close/>
                </a:path>
              </a:pathLst>
            </a:custGeom>
            <a:solidFill>
              <a:srgbClr val="FAF8E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1600" y="-47625"/>
              <a:ext cx="321670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14925174" y="3618826"/>
            <a:ext cx="1724492" cy="2120507"/>
            <a:chOff x="0" y="0"/>
            <a:chExt cx="702189" cy="8634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2189" cy="863440"/>
            </a:xfrm>
            <a:custGeom>
              <a:avLst/>
              <a:gdLst/>
              <a:ahLst/>
              <a:cxnLst/>
              <a:rect l="l" t="t" r="r" b="b"/>
              <a:pathLst>
                <a:path w="702189" h="863440">
                  <a:moveTo>
                    <a:pt x="498989" y="0"/>
                  </a:moveTo>
                  <a:lnTo>
                    <a:pt x="0" y="0"/>
                  </a:lnTo>
                  <a:lnTo>
                    <a:pt x="203200" y="863440"/>
                  </a:lnTo>
                  <a:lnTo>
                    <a:pt x="702189" y="863440"/>
                  </a:lnTo>
                  <a:lnTo>
                    <a:pt x="498989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1600" y="-47625"/>
              <a:ext cx="498989" cy="911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87437" y="5642963"/>
            <a:ext cx="2601885" cy="21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Tối ưu hóa giao diện, trải nghiệm người dùng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72209" y="3550485"/>
            <a:ext cx="791536" cy="54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134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16209" y="3550485"/>
            <a:ext cx="791536" cy="54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134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60209" y="3550485"/>
            <a:ext cx="791536" cy="54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134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04209" y="3550485"/>
            <a:ext cx="791536" cy="54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134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id="43" name="Freeform 43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4" name="Freeform 44"/>
          <p:cNvSpPr/>
          <p:nvPr/>
        </p:nvSpPr>
        <p:spPr>
          <a:xfrm>
            <a:off x="1028700" y="1114262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5" name="TextBox 45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46" name="Freeform 46"/>
          <p:cNvSpPr/>
          <p:nvPr/>
        </p:nvSpPr>
        <p:spPr>
          <a:xfrm>
            <a:off x="3668320" y="4391980"/>
            <a:ext cx="574199" cy="574199"/>
          </a:xfrm>
          <a:custGeom>
            <a:avLst/>
            <a:gdLst/>
            <a:ahLst/>
            <a:cxnLst/>
            <a:rect l="l" t="t" r="r" b="b"/>
            <a:pathLst>
              <a:path w="574199" h="574199">
                <a:moveTo>
                  <a:pt x="0" y="0"/>
                </a:moveTo>
                <a:lnTo>
                  <a:pt x="574199" y="0"/>
                </a:lnTo>
                <a:lnTo>
                  <a:pt x="574199" y="574198"/>
                </a:lnTo>
                <a:lnTo>
                  <a:pt x="0" y="57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7" name="Freeform 47"/>
          <p:cNvSpPr/>
          <p:nvPr/>
        </p:nvSpPr>
        <p:spPr>
          <a:xfrm>
            <a:off x="7612320" y="4391980"/>
            <a:ext cx="574199" cy="574199"/>
          </a:xfrm>
          <a:custGeom>
            <a:avLst/>
            <a:gdLst/>
            <a:ahLst/>
            <a:cxnLst/>
            <a:rect l="l" t="t" r="r" b="b"/>
            <a:pathLst>
              <a:path w="574199" h="574199">
                <a:moveTo>
                  <a:pt x="0" y="0"/>
                </a:moveTo>
                <a:lnTo>
                  <a:pt x="574199" y="0"/>
                </a:lnTo>
                <a:lnTo>
                  <a:pt x="574199" y="574198"/>
                </a:lnTo>
                <a:lnTo>
                  <a:pt x="0" y="574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8" name="Freeform 48"/>
          <p:cNvSpPr/>
          <p:nvPr/>
        </p:nvSpPr>
        <p:spPr>
          <a:xfrm>
            <a:off x="11556320" y="4391980"/>
            <a:ext cx="574199" cy="574199"/>
          </a:xfrm>
          <a:custGeom>
            <a:avLst/>
            <a:gdLst/>
            <a:ahLst/>
            <a:cxnLst/>
            <a:rect l="l" t="t" r="r" b="b"/>
            <a:pathLst>
              <a:path w="574199" h="574199">
                <a:moveTo>
                  <a:pt x="0" y="0"/>
                </a:moveTo>
                <a:lnTo>
                  <a:pt x="574199" y="0"/>
                </a:lnTo>
                <a:lnTo>
                  <a:pt x="574199" y="574198"/>
                </a:lnTo>
                <a:lnTo>
                  <a:pt x="0" y="574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9" name="Freeform 49"/>
          <p:cNvSpPr/>
          <p:nvPr/>
        </p:nvSpPr>
        <p:spPr>
          <a:xfrm>
            <a:off x="15500320" y="4391980"/>
            <a:ext cx="574199" cy="574199"/>
          </a:xfrm>
          <a:custGeom>
            <a:avLst/>
            <a:gdLst/>
            <a:ahLst/>
            <a:cxnLst/>
            <a:rect l="l" t="t" r="r" b="b"/>
            <a:pathLst>
              <a:path w="574199" h="574199">
                <a:moveTo>
                  <a:pt x="0" y="0"/>
                </a:moveTo>
                <a:lnTo>
                  <a:pt x="574199" y="0"/>
                </a:lnTo>
                <a:lnTo>
                  <a:pt x="574199" y="574198"/>
                </a:lnTo>
                <a:lnTo>
                  <a:pt x="0" y="574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0" name="TextBox 50"/>
          <p:cNvSpPr txBox="1"/>
          <p:nvPr/>
        </p:nvSpPr>
        <p:spPr>
          <a:xfrm>
            <a:off x="5731436" y="5642963"/>
            <a:ext cx="2601885" cy="21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Tích hợp tính năng xem trước sản phẩm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75436" y="5642963"/>
            <a:ext cx="2601885" cy="21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Phát triển hệ thống phân tích </a:t>
            </a:r>
          </a:p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dữ liệu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124780" y="1034920"/>
            <a:ext cx="1204002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ĐỊNH HƯỚNG PHÁT TRIỂN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619436" y="5642963"/>
            <a:ext cx="2601885" cy="211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Tối ưu hóa SEO và chiến lược kinh doanh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15899" y="9411166"/>
            <a:ext cx="368419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1515899" y="9289824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7013" y="890297"/>
            <a:ext cx="0" cy="942049"/>
          </a:xfrm>
          <a:prstGeom prst="line">
            <a:avLst/>
          </a:prstGeom>
          <a:ln w="85725" cap="flat">
            <a:solidFill>
              <a:srgbClr val="B2B2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2597871" y="2815809"/>
            <a:ext cx="2942021" cy="4655383"/>
            <a:chOff x="0" y="0"/>
            <a:chExt cx="698500" cy="1105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1105289"/>
            </a:xfrm>
            <a:custGeom>
              <a:avLst/>
              <a:gdLst/>
              <a:ahLst/>
              <a:cxnLst/>
              <a:rect l="l" t="t" r="r" b="b"/>
              <a:pathLst>
                <a:path w="698500" h="110528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02089"/>
                  </a:lnTo>
                  <a:lnTo>
                    <a:pt x="349250" y="1105289"/>
                  </a:lnTo>
                  <a:lnTo>
                    <a:pt x="0" y="90208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075"/>
              <a:ext cx="698500" cy="87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7672989" y="-5492238"/>
            <a:ext cx="2942021" cy="8511103"/>
            <a:chOff x="0" y="0"/>
            <a:chExt cx="698500" cy="20207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2020721"/>
            </a:xfrm>
            <a:custGeom>
              <a:avLst/>
              <a:gdLst/>
              <a:ahLst/>
              <a:cxnLst/>
              <a:rect l="l" t="t" r="r" b="b"/>
              <a:pathLst>
                <a:path w="698500" h="2020721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817521"/>
                  </a:lnTo>
                  <a:lnTo>
                    <a:pt x="349250" y="2020721"/>
                  </a:lnTo>
                  <a:lnTo>
                    <a:pt x="0" y="181752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075"/>
              <a:ext cx="698500" cy="1788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05082" y="2815809"/>
            <a:ext cx="2942021" cy="4655383"/>
            <a:chOff x="0" y="0"/>
            <a:chExt cx="698500" cy="1105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1105289"/>
            </a:xfrm>
            <a:custGeom>
              <a:avLst/>
              <a:gdLst/>
              <a:ahLst/>
              <a:cxnLst/>
              <a:rect l="l" t="t" r="r" b="b"/>
              <a:pathLst>
                <a:path w="698500" h="110528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02089"/>
                  </a:lnTo>
                  <a:lnTo>
                    <a:pt x="349250" y="1105289"/>
                  </a:lnTo>
                  <a:lnTo>
                    <a:pt x="0" y="90208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075"/>
              <a:ext cx="698500" cy="87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52534" y="10138981"/>
            <a:ext cx="1413586" cy="595054"/>
            <a:chOff x="0" y="0"/>
            <a:chExt cx="96542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77865" y="10138981"/>
            <a:ext cx="1413586" cy="595054"/>
            <a:chOff x="0" y="0"/>
            <a:chExt cx="965428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37207" y="10138981"/>
            <a:ext cx="1413586" cy="595054"/>
            <a:chOff x="0" y="0"/>
            <a:chExt cx="965428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94870" y="10138981"/>
            <a:ext cx="1413586" cy="595054"/>
            <a:chOff x="0" y="0"/>
            <a:chExt cx="965428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20201" y="10138981"/>
            <a:ext cx="1413586" cy="595054"/>
            <a:chOff x="0" y="0"/>
            <a:chExt cx="96542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181652" y="890297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Freeform 28"/>
          <p:cNvSpPr/>
          <p:nvPr/>
        </p:nvSpPr>
        <p:spPr>
          <a:xfrm>
            <a:off x="1027546" y="890297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AutoShape 29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0" name="TextBox 30"/>
          <p:cNvSpPr txBox="1"/>
          <p:nvPr/>
        </p:nvSpPr>
        <p:spPr>
          <a:xfrm>
            <a:off x="1859765" y="2286000"/>
            <a:ext cx="14568471" cy="514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1" spc="12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 &amp; 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15899" y="9411166"/>
            <a:ext cx="354703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AutoShape 33"/>
          <p:cNvSpPr/>
          <p:nvPr/>
        </p:nvSpPr>
        <p:spPr>
          <a:xfrm flipH="1">
            <a:off x="8071430" y="7386637"/>
            <a:ext cx="7110222" cy="0"/>
          </a:xfrm>
          <a:prstGeom prst="line">
            <a:avLst/>
          </a:prstGeom>
          <a:ln w="857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87013" y="890297"/>
            <a:ext cx="0" cy="942049"/>
          </a:xfrm>
          <a:prstGeom prst="line">
            <a:avLst/>
          </a:prstGeom>
          <a:ln w="85725" cap="flat">
            <a:solidFill>
              <a:srgbClr val="B2B2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2597871" y="2815809"/>
            <a:ext cx="2942021" cy="4655383"/>
            <a:chOff x="0" y="0"/>
            <a:chExt cx="698500" cy="1105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1105289"/>
            </a:xfrm>
            <a:custGeom>
              <a:avLst/>
              <a:gdLst/>
              <a:ahLst/>
              <a:cxnLst/>
              <a:rect l="l" t="t" r="r" b="b"/>
              <a:pathLst>
                <a:path w="698500" h="110528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02089"/>
                  </a:lnTo>
                  <a:lnTo>
                    <a:pt x="349250" y="1105289"/>
                  </a:lnTo>
                  <a:lnTo>
                    <a:pt x="0" y="90208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075"/>
              <a:ext cx="698500" cy="87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7672989" y="-5492238"/>
            <a:ext cx="2942021" cy="8511103"/>
            <a:chOff x="0" y="0"/>
            <a:chExt cx="698500" cy="20207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2020721"/>
            </a:xfrm>
            <a:custGeom>
              <a:avLst/>
              <a:gdLst/>
              <a:ahLst/>
              <a:cxnLst/>
              <a:rect l="l" t="t" r="r" b="b"/>
              <a:pathLst>
                <a:path w="698500" h="2020721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817521"/>
                  </a:lnTo>
                  <a:lnTo>
                    <a:pt x="349250" y="2020721"/>
                  </a:lnTo>
                  <a:lnTo>
                    <a:pt x="0" y="1817521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075"/>
              <a:ext cx="698500" cy="1788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905082" y="2815809"/>
            <a:ext cx="2942021" cy="4655383"/>
            <a:chOff x="0" y="0"/>
            <a:chExt cx="698500" cy="1105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1105289"/>
            </a:xfrm>
            <a:custGeom>
              <a:avLst/>
              <a:gdLst/>
              <a:ahLst/>
              <a:cxnLst/>
              <a:rect l="l" t="t" r="r" b="b"/>
              <a:pathLst>
                <a:path w="698500" h="110528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902089"/>
                  </a:lnTo>
                  <a:lnTo>
                    <a:pt x="349250" y="1105289"/>
                  </a:lnTo>
                  <a:lnTo>
                    <a:pt x="0" y="90208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075"/>
              <a:ext cx="698500" cy="873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52534" y="10138981"/>
            <a:ext cx="1413586" cy="595054"/>
            <a:chOff x="0" y="0"/>
            <a:chExt cx="96542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77865" y="10138981"/>
            <a:ext cx="1413586" cy="595054"/>
            <a:chOff x="0" y="0"/>
            <a:chExt cx="965428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37207" y="10138981"/>
            <a:ext cx="1413586" cy="595054"/>
            <a:chOff x="0" y="0"/>
            <a:chExt cx="965428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94870" y="10138981"/>
            <a:ext cx="1413586" cy="595054"/>
            <a:chOff x="0" y="0"/>
            <a:chExt cx="965428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20201" y="10138981"/>
            <a:ext cx="1413586" cy="595054"/>
            <a:chOff x="0" y="0"/>
            <a:chExt cx="965428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65428" cy="406400"/>
            </a:xfrm>
            <a:custGeom>
              <a:avLst/>
              <a:gdLst/>
              <a:ahLst/>
              <a:cxnLst/>
              <a:rect l="l" t="t" r="r" b="b"/>
              <a:pathLst>
                <a:path w="965428" h="406400">
                  <a:moveTo>
                    <a:pt x="76222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762228" y="406400"/>
                  </a:lnTo>
                  <a:lnTo>
                    <a:pt x="965428" y="203200"/>
                  </a:lnTo>
                  <a:lnTo>
                    <a:pt x="762228" y="0"/>
                  </a:ln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2400" y="-47625"/>
              <a:ext cx="660628" cy="454025"/>
            </a:xfrm>
            <a:prstGeom prst="rect">
              <a:avLst/>
            </a:prstGeom>
          </p:spPr>
          <p:txBody>
            <a:bodyPr lIns="45575" tIns="45575" rIns="45575" bIns="45575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181652" y="890297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Freeform 28"/>
          <p:cNvSpPr/>
          <p:nvPr/>
        </p:nvSpPr>
        <p:spPr>
          <a:xfrm>
            <a:off x="1027546" y="890297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AutoShape 29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0" name="TextBox 30"/>
          <p:cNvSpPr txBox="1"/>
          <p:nvPr/>
        </p:nvSpPr>
        <p:spPr>
          <a:xfrm>
            <a:off x="1198248" y="2765443"/>
            <a:ext cx="15891505" cy="427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9"/>
              </a:lnSpc>
            </a:pPr>
            <a:r>
              <a:rPr lang="en-US" sz="24999" b="1" spc="1049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15899" y="9411166"/>
            <a:ext cx="32117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AutoShape 33"/>
          <p:cNvSpPr/>
          <p:nvPr/>
        </p:nvSpPr>
        <p:spPr>
          <a:xfrm flipH="1" flipV="1">
            <a:off x="3603665" y="7045307"/>
            <a:ext cx="11080670" cy="0"/>
          </a:xfrm>
          <a:prstGeom prst="line">
            <a:avLst/>
          </a:prstGeom>
          <a:ln w="85725" cap="flat">
            <a:solidFill>
              <a:srgbClr val="92BE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12" y="621594"/>
            <a:ext cx="1254691" cy="776351"/>
          </a:xfrm>
          <a:custGeom>
            <a:avLst/>
            <a:gdLst/>
            <a:ahLst/>
            <a:cxnLst/>
            <a:rect l="l" t="t" r="r" b="b"/>
            <a:pathLst>
              <a:path w="1254691" h="776351">
                <a:moveTo>
                  <a:pt x="0" y="0"/>
                </a:moveTo>
                <a:lnTo>
                  <a:pt x="1254691" y="0"/>
                </a:lnTo>
                <a:lnTo>
                  <a:pt x="1254691" y="776350"/>
                </a:lnTo>
                <a:lnTo>
                  <a:pt x="0" y="776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0162" b="-635531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AutoShape 3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2990933" y="1247419"/>
            <a:ext cx="3003831" cy="2577400"/>
            <a:chOff x="0" y="0"/>
            <a:chExt cx="4005108" cy="3436533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-257445" y="1152159"/>
              <a:ext cx="2541819" cy="2026928"/>
              <a:chOff x="0" y="0"/>
              <a:chExt cx="775260" cy="61821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75260" cy="618217"/>
              </a:xfrm>
              <a:custGeom>
                <a:avLst/>
                <a:gdLst/>
                <a:ahLst/>
                <a:cxnLst/>
                <a:rect l="l" t="t" r="r" b="b"/>
                <a:pathLst>
                  <a:path w="775260" h="618217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618217"/>
                    </a:lnTo>
                    <a:lnTo>
                      <a:pt x="0" y="61821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01600" y="-47625"/>
                <a:ext cx="572060" cy="665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3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5400000">
              <a:off x="1732921" y="1164347"/>
              <a:ext cx="2541819" cy="2002554"/>
              <a:chOff x="0" y="0"/>
              <a:chExt cx="812800" cy="6403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6403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0359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40359"/>
                    </a:lnTo>
                    <a:lnTo>
                      <a:pt x="812800" y="640359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01600" y="-47625"/>
                <a:ext cx="609600" cy="687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3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1720734" y="257445"/>
              <a:ext cx="2541819" cy="2026928"/>
              <a:chOff x="0" y="0"/>
              <a:chExt cx="775260" cy="61821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5260" cy="618217"/>
              </a:xfrm>
              <a:custGeom>
                <a:avLst/>
                <a:gdLst/>
                <a:ahLst/>
                <a:cxnLst/>
                <a:rect l="l" t="t" r="r" b="b"/>
                <a:pathLst>
                  <a:path w="775260" h="618217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618217"/>
                    </a:lnTo>
                    <a:lnTo>
                      <a:pt x="0" y="61821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01600" y="-47625"/>
                <a:ext cx="572060" cy="665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-269633" y="269633"/>
              <a:ext cx="2541819" cy="2002554"/>
              <a:chOff x="0" y="0"/>
              <a:chExt cx="812800" cy="6403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403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0359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40359"/>
                    </a:lnTo>
                    <a:lnTo>
                      <a:pt x="812800" y="640359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01600" y="-47625"/>
                <a:ext cx="609600" cy="687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3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295746" y="1035909"/>
              <a:ext cx="1413615" cy="1141494"/>
            </a:xfrm>
            <a:custGeom>
              <a:avLst/>
              <a:gdLst/>
              <a:ahLst/>
              <a:cxnLst/>
              <a:rect l="l" t="t" r="r" b="b"/>
              <a:pathLst>
                <a:path w="1413615" h="1141494">
                  <a:moveTo>
                    <a:pt x="0" y="0"/>
                  </a:moveTo>
                  <a:lnTo>
                    <a:pt x="1413615" y="0"/>
                  </a:lnTo>
                  <a:lnTo>
                    <a:pt x="1413615" y="1141494"/>
                  </a:lnTo>
                  <a:lnTo>
                    <a:pt x="0" y="114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64811" y="3567777"/>
            <a:ext cx="1788042" cy="2447237"/>
            <a:chOff x="0" y="0"/>
            <a:chExt cx="2384057" cy="3262983"/>
          </a:xfrm>
        </p:grpSpPr>
        <p:grpSp>
          <p:nvGrpSpPr>
            <p:cNvPr id="19" name="Group 19"/>
            <p:cNvGrpSpPr/>
            <p:nvPr/>
          </p:nvGrpSpPr>
          <p:grpSpPr>
            <a:xfrm rot="-5400000">
              <a:off x="-439463" y="439463"/>
              <a:ext cx="3262983" cy="2384057"/>
              <a:chOff x="0" y="0"/>
              <a:chExt cx="775260" cy="56643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75260" cy="566434"/>
              </a:xfrm>
              <a:custGeom>
                <a:avLst/>
                <a:gdLst/>
                <a:ahLst/>
                <a:cxnLst/>
                <a:rect l="l" t="t" r="r" b="b"/>
                <a:pathLst>
                  <a:path w="775260" h="566434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566434"/>
                    </a:lnTo>
                    <a:lnTo>
                      <a:pt x="0" y="566434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27576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01600" y="-47625"/>
                <a:ext cx="572060" cy="6140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569496" y="984705"/>
              <a:ext cx="1245064" cy="1293573"/>
            </a:xfrm>
            <a:custGeom>
              <a:avLst/>
              <a:gdLst/>
              <a:ahLst/>
              <a:cxnLst/>
              <a:rect l="l" t="t" r="r" b="b"/>
              <a:pathLst>
                <a:path w="1245064" h="1293573">
                  <a:moveTo>
                    <a:pt x="0" y="0"/>
                  </a:moveTo>
                  <a:lnTo>
                    <a:pt x="1245064" y="0"/>
                  </a:lnTo>
                  <a:lnTo>
                    <a:pt x="1245064" y="1293573"/>
                  </a:lnTo>
                  <a:lnTo>
                    <a:pt x="0" y="1293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85459" y="3567777"/>
            <a:ext cx="1835428" cy="2447237"/>
            <a:chOff x="0" y="0"/>
            <a:chExt cx="2447237" cy="3262983"/>
          </a:xfrm>
        </p:grpSpPr>
        <p:grpSp>
          <p:nvGrpSpPr>
            <p:cNvPr id="24" name="Group 24"/>
            <p:cNvGrpSpPr/>
            <p:nvPr/>
          </p:nvGrpSpPr>
          <p:grpSpPr>
            <a:xfrm rot="5400000">
              <a:off x="-407873" y="407873"/>
              <a:ext cx="3262983" cy="2447237"/>
              <a:chOff x="0" y="0"/>
              <a:chExt cx="812800" cy="6096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408789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610004" y="1017877"/>
              <a:ext cx="1227229" cy="1227229"/>
            </a:xfrm>
            <a:custGeom>
              <a:avLst/>
              <a:gdLst/>
              <a:ahLst/>
              <a:cxnLst/>
              <a:rect l="l" t="t" r="r" b="b"/>
              <a:pathLst>
                <a:path w="1227229" h="1227229">
                  <a:moveTo>
                    <a:pt x="0" y="0"/>
                  </a:moveTo>
                  <a:lnTo>
                    <a:pt x="1227229" y="0"/>
                  </a:lnTo>
                  <a:lnTo>
                    <a:pt x="1227229" y="1227229"/>
                  </a:lnTo>
                  <a:lnTo>
                    <a:pt x="0" y="1227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91273" y="5535372"/>
            <a:ext cx="2319935" cy="3175222"/>
            <a:chOff x="0" y="0"/>
            <a:chExt cx="3093247" cy="4233630"/>
          </a:xfrm>
        </p:grpSpPr>
        <p:grpSp>
          <p:nvGrpSpPr>
            <p:cNvPr id="29" name="Group 29"/>
            <p:cNvGrpSpPr/>
            <p:nvPr/>
          </p:nvGrpSpPr>
          <p:grpSpPr>
            <a:xfrm rot="-5400000">
              <a:off x="-570191" y="570191"/>
              <a:ext cx="4233630" cy="3093247"/>
              <a:chOff x="0" y="0"/>
              <a:chExt cx="775260" cy="56643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75260" cy="566434"/>
              </a:xfrm>
              <a:custGeom>
                <a:avLst/>
                <a:gdLst/>
                <a:ahLst/>
                <a:cxnLst/>
                <a:rect l="l" t="t" r="r" b="b"/>
                <a:pathLst>
                  <a:path w="775260" h="566434">
                    <a:moveTo>
                      <a:pt x="203200" y="0"/>
                    </a:moveTo>
                    <a:lnTo>
                      <a:pt x="775260" y="0"/>
                    </a:lnTo>
                    <a:lnTo>
                      <a:pt x="572060" y="566434"/>
                    </a:lnTo>
                    <a:lnTo>
                      <a:pt x="0" y="566434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01600" y="-47625"/>
                <a:ext cx="572060" cy="6140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818354" y="1388546"/>
              <a:ext cx="1456539" cy="1456539"/>
            </a:xfrm>
            <a:custGeom>
              <a:avLst/>
              <a:gdLst/>
              <a:ahLst/>
              <a:cxnLst/>
              <a:rect l="l" t="t" r="r" b="b"/>
              <a:pathLst>
                <a:path w="1456539" h="1456539">
                  <a:moveTo>
                    <a:pt x="0" y="0"/>
                  </a:moveTo>
                  <a:lnTo>
                    <a:pt x="1456539" y="0"/>
                  </a:lnTo>
                  <a:lnTo>
                    <a:pt x="1456539" y="1456538"/>
                  </a:lnTo>
                  <a:lnTo>
                    <a:pt x="0" y="145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613008" y="5535372"/>
            <a:ext cx="2381417" cy="3175222"/>
            <a:chOff x="0" y="0"/>
            <a:chExt cx="3175222" cy="4233630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529204" y="529204"/>
              <a:ext cx="4233630" cy="3175222"/>
              <a:chOff x="0" y="0"/>
              <a:chExt cx="812800" cy="6096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>
                    <a:moveTo>
                      <a:pt x="609600" y="0"/>
                    </a:moveTo>
                    <a:lnTo>
                      <a:pt x="0" y="0"/>
                    </a:lnTo>
                    <a:lnTo>
                      <a:pt x="203200" y="609600"/>
                    </a:lnTo>
                    <a:lnTo>
                      <a:pt x="812800" y="6096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92BEB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101600" y="-47625"/>
                <a:ext cx="6096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922295" y="1451499"/>
              <a:ext cx="1330632" cy="1330632"/>
            </a:xfrm>
            <a:custGeom>
              <a:avLst/>
              <a:gdLst/>
              <a:ahLst/>
              <a:cxnLst/>
              <a:rect l="l" t="t" r="r" b="b"/>
              <a:pathLst>
                <a:path w="1330632" h="1330632">
                  <a:moveTo>
                    <a:pt x="0" y="0"/>
                  </a:moveTo>
                  <a:lnTo>
                    <a:pt x="1330632" y="0"/>
                  </a:lnTo>
                  <a:lnTo>
                    <a:pt x="1330632" y="1330632"/>
                  </a:lnTo>
                  <a:lnTo>
                    <a:pt x="0" y="1330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337450" y="1912153"/>
            <a:ext cx="8434652" cy="889432"/>
            <a:chOff x="0" y="0"/>
            <a:chExt cx="11246202" cy="1185909"/>
          </a:xfrm>
        </p:grpSpPr>
        <p:sp>
          <p:nvSpPr>
            <p:cNvPr id="39" name="TextBox 39"/>
            <p:cNvSpPr txBox="1"/>
            <p:nvPr/>
          </p:nvSpPr>
          <p:spPr>
            <a:xfrm>
              <a:off x="1717582" y="195654"/>
              <a:ext cx="952862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96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TỔNG QUAN VỀ ĐỀ TÀI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1185909" cy="118590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70609" y="78902"/>
              <a:ext cx="644692" cy="83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493" b="1" spc="14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15899" y="9411166"/>
            <a:ext cx="4287818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8337450" y="3417890"/>
            <a:ext cx="8434652" cy="889432"/>
            <a:chOff x="0" y="0"/>
            <a:chExt cx="11246202" cy="1185909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185909" cy="1185909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7576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270609" y="58150"/>
              <a:ext cx="644692" cy="83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493" b="1" spc="14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717582" y="231004"/>
              <a:ext cx="952862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96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PHÂN TÍCH THIẾT KẾ HỆ THỐNG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337450" y="4923628"/>
            <a:ext cx="8434652" cy="889432"/>
            <a:chOff x="0" y="0"/>
            <a:chExt cx="11246202" cy="1185909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185909" cy="1185909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8789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270609" y="73721"/>
              <a:ext cx="644692" cy="83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493" b="1" spc="14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717582" y="231004"/>
              <a:ext cx="952862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96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KẾT QUẢ ĐẠT ĐƯỢC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337450" y="6397509"/>
            <a:ext cx="8434652" cy="889432"/>
            <a:chOff x="0" y="0"/>
            <a:chExt cx="11246202" cy="1185909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1185909" cy="1185909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270609" y="76379"/>
              <a:ext cx="644692" cy="83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493" b="1" spc="14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717582" y="193130"/>
              <a:ext cx="952862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96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KẾT LUẬN VÀ HƯỚNG PHÁT TRIỂN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8337450" y="7885852"/>
            <a:ext cx="8434652" cy="889432"/>
            <a:chOff x="0" y="0"/>
            <a:chExt cx="11246202" cy="1185909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185909" cy="1185909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2BEB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270609" y="78902"/>
              <a:ext cx="644692" cy="833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493" b="1" spc="146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5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717582" y="231004"/>
              <a:ext cx="952862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spc="96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Q &amp; 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3642639" y="5775321"/>
            <a:ext cx="3169060" cy="2506760"/>
            <a:chOff x="0" y="0"/>
            <a:chExt cx="660400" cy="522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59470" y="5775321"/>
            <a:ext cx="3169060" cy="2506760"/>
            <a:chOff x="0" y="0"/>
            <a:chExt cx="660400" cy="522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76301" y="5775321"/>
            <a:ext cx="3169060" cy="2506760"/>
            <a:chOff x="0" y="0"/>
            <a:chExt cx="660400" cy="522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5899" y="9411166"/>
            <a:ext cx="388231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2293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642639" y="3089566"/>
            <a:ext cx="3169060" cy="1523586"/>
            <a:chOff x="0" y="0"/>
            <a:chExt cx="4225413" cy="203144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225413" cy="2031449"/>
              <a:chOff x="0" y="0"/>
              <a:chExt cx="660400" cy="317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92BEB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230322" cy="1230322"/>
              <a:chOff x="0" y="0"/>
              <a:chExt cx="495300" cy="4953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92BEBF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582033" y="485051"/>
              <a:ext cx="1061347" cy="1061347"/>
            </a:xfrm>
            <a:custGeom>
              <a:avLst/>
              <a:gdLst/>
              <a:ahLst/>
              <a:cxnLst/>
              <a:rect l="l" t="t" r="r" b="b"/>
              <a:pathLst>
                <a:path w="1061347" h="1061347">
                  <a:moveTo>
                    <a:pt x="0" y="0"/>
                  </a:moveTo>
                  <a:lnTo>
                    <a:pt x="1061347" y="0"/>
                  </a:lnTo>
                  <a:lnTo>
                    <a:pt x="1061347" y="1061347"/>
                  </a:lnTo>
                  <a:lnTo>
                    <a:pt x="0" y="1061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4568" y="268999"/>
              <a:ext cx="921185" cy="622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2790" b="1" spc="117">
                  <a:solidFill>
                    <a:srgbClr val="92BEB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01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84320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của đề tài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559470" y="3089566"/>
            <a:ext cx="3169060" cy="1523586"/>
            <a:chOff x="0" y="0"/>
            <a:chExt cx="4225413" cy="203144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225413" cy="2031449"/>
              <a:chOff x="0" y="0"/>
              <a:chExt cx="660400" cy="3175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0"/>
              <a:ext cx="1230322" cy="1230322"/>
              <a:chOff x="0" y="0"/>
              <a:chExt cx="495300" cy="4953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3BB77E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516748" y="534488"/>
              <a:ext cx="1191917" cy="962473"/>
            </a:xfrm>
            <a:custGeom>
              <a:avLst/>
              <a:gdLst/>
              <a:ahLst/>
              <a:cxnLst/>
              <a:rect l="l" t="t" r="r" b="b"/>
              <a:pathLst>
                <a:path w="1191917" h="962473">
                  <a:moveTo>
                    <a:pt x="0" y="0"/>
                  </a:moveTo>
                  <a:lnTo>
                    <a:pt x="1191917" y="0"/>
                  </a:lnTo>
                  <a:lnTo>
                    <a:pt x="1191917" y="962473"/>
                  </a:lnTo>
                  <a:lnTo>
                    <a:pt x="0" y="962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54568" y="268999"/>
              <a:ext cx="921185" cy="622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2790" b="1" spc="117">
                  <a:solidFill>
                    <a:srgbClr val="639C9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02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756597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1476301" y="3089566"/>
            <a:ext cx="3169060" cy="1523586"/>
            <a:chOff x="0" y="0"/>
            <a:chExt cx="4225413" cy="2031449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4225413" cy="2031449"/>
              <a:chOff x="0" y="0"/>
              <a:chExt cx="660400" cy="3175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08789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0" y="0"/>
              <a:ext cx="1230322" cy="1230322"/>
              <a:chOff x="0" y="0"/>
              <a:chExt cx="495300" cy="4953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408789"/>
              </a:solid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1551399" y="432548"/>
              <a:ext cx="1122614" cy="1166353"/>
            </a:xfrm>
            <a:custGeom>
              <a:avLst/>
              <a:gdLst/>
              <a:ahLst/>
              <a:cxnLst/>
              <a:rect l="l" t="t" r="r" b="b"/>
              <a:pathLst>
                <a:path w="1122614" h="1166353">
                  <a:moveTo>
                    <a:pt x="0" y="0"/>
                  </a:moveTo>
                  <a:lnTo>
                    <a:pt x="1122615" y="0"/>
                  </a:lnTo>
                  <a:lnTo>
                    <a:pt x="1122615" y="1166353"/>
                  </a:lnTo>
                  <a:lnTo>
                    <a:pt x="0" y="116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4568" y="268999"/>
              <a:ext cx="921185" cy="622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2790" b="1" spc="117">
                  <a:solidFill>
                    <a:srgbClr val="408789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4867499" y="933450"/>
            <a:ext cx="85530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ĐỀ TÀI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5899" y="9411166"/>
            <a:ext cx="395851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15899" y="3089566"/>
            <a:ext cx="3169060" cy="1523586"/>
            <a:chOff x="0" y="0"/>
            <a:chExt cx="660400" cy="317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15899" y="5775321"/>
            <a:ext cx="3169060" cy="2506760"/>
            <a:chOff x="0" y="0"/>
            <a:chExt cx="660400" cy="5223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15899" y="3089566"/>
            <a:ext cx="922742" cy="922742"/>
            <a:chOff x="0" y="0"/>
            <a:chExt cx="495300" cy="4953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702423" y="3453354"/>
            <a:ext cx="796010" cy="796010"/>
          </a:xfrm>
          <a:custGeom>
            <a:avLst/>
            <a:gdLst/>
            <a:ahLst/>
            <a:cxnLst/>
            <a:rect l="l" t="t" r="r" b="b"/>
            <a:pathLst>
              <a:path w="796010" h="796010">
                <a:moveTo>
                  <a:pt x="0" y="0"/>
                </a:moveTo>
                <a:lnTo>
                  <a:pt x="796011" y="0"/>
                </a:lnTo>
                <a:lnTo>
                  <a:pt x="796011" y="796010"/>
                </a:lnTo>
                <a:lnTo>
                  <a:pt x="0" y="79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179619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3C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1825" y="3274646"/>
            <a:ext cx="690889" cy="4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0" b="1" spc="117">
                <a:solidFill>
                  <a:srgbClr val="92BEBF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67499" y="1129021"/>
            <a:ext cx="85530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ĐỀ TÀI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38754" y="3562350"/>
            <a:ext cx="110333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Công nghệ thông tin ngày càng phát triển và ứng dụng sâu rộng vào đời sống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38754" y="5123848"/>
            <a:ext cx="110333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Thời kỳ 4.0 yêu cầu các giải pháp tối ưu thời gian qua công nghệ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38754" y="6685948"/>
            <a:ext cx="110333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Các doanh nghiệp và người tiêu dùng muốn thực hiện tác vụ từ xa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5899" y="9411166"/>
            <a:ext cx="37451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15899" y="3089566"/>
            <a:ext cx="3169060" cy="1523586"/>
            <a:chOff x="0" y="0"/>
            <a:chExt cx="660400" cy="317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15899" y="5775321"/>
            <a:ext cx="3169060" cy="2506760"/>
            <a:chOff x="0" y="0"/>
            <a:chExt cx="660400" cy="5223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15899" y="3089566"/>
            <a:ext cx="922742" cy="922742"/>
            <a:chOff x="0" y="0"/>
            <a:chExt cx="495300" cy="4953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92BEB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702423" y="3453354"/>
            <a:ext cx="796010" cy="796010"/>
          </a:xfrm>
          <a:custGeom>
            <a:avLst/>
            <a:gdLst/>
            <a:ahLst/>
            <a:cxnLst/>
            <a:rect l="l" t="t" r="r" b="b"/>
            <a:pathLst>
              <a:path w="796010" h="796010">
                <a:moveTo>
                  <a:pt x="0" y="0"/>
                </a:moveTo>
                <a:lnTo>
                  <a:pt x="796011" y="0"/>
                </a:lnTo>
                <a:lnTo>
                  <a:pt x="796011" y="796010"/>
                </a:lnTo>
                <a:lnTo>
                  <a:pt x="0" y="796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179619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3C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1825" y="3274646"/>
            <a:ext cx="690889" cy="4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0" b="1" spc="117">
                <a:solidFill>
                  <a:srgbClr val="92BEBF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67499" y="1129021"/>
            <a:ext cx="85530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ĐỀ TÀI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38754" y="6685948"/>
            <a:ext cx="1103334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HNQ Shop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đời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nhằm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mục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đích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hỗ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trợ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đa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người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dùng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công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cuộc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chuyển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đổi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số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cũng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như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đem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lại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trải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nghiệm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tối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ưu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khách</a:t>
            </a:r>
            <a:r>
              <a:rPr lang="en-US" sz="3000" spc="96" dirty="0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96" dirty="0" err="1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hàng</a:t>
            </a:r>
            <a:endParaRPr lang="en-US" sz="3000" spc="96" dirty="0">
              <a:solidFill>
                <a:srgbClr val="2A2B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Hình ảnh 22" descr="Ảnh có chứa màu đen, bóng tối">
            <a:extLst>
              <a:ext uri="{FF2B5EF4-FFF2-40B4-BE49-F238E27FC236}">
                <a16:creationId xmlns:a16="http://schemas.microsoft.com/office/drawing/2014/main" id="{F0336DAC-0584-C402-F538-369248061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12852"/>
            <a:ext cx="5062619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7559470" y="3089566"/>
            <a:ext cx="3169060" cy="1523586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59470" y="5775321"/>
            <a:ext cx="3169060" cy="2506760"/>
            <a:chOff x="0" y="0"/>
            <a:chExt cx="660400" cy="522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559470" y="3089566"/>
            <a:ext cx="922742" cy="922742"/>
            <a:chOff x="0" y="0"/>
            <a:chExt cx="495300" cy="49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97031" y="3490432"/>
            <a:ext cx="893937" cy="721854"/>
          </a:xfrm>
          <a:custGeom>
            <a:avLst/>
            <a:gdLst/>
            <a:ahLst/>
            <a:cxnLst/>
            <a:rect l="l" t="t" r="r" b="b"/>
            <a:pathLst>
              <a:path w="893937" h="721854">
                <a:moveTo>
                  <a:pt x="0" y="0"/>
                </a:moveTo>
                <a:lnTo>
                  <a:pt x="893938" y="0"/>
                </a:lnTo>
                <a:lnTo>
                  <a:pt x="893938" y="721854"/>
                </a:lnTo>
                <a:lnTo>
                  <a:pt x="0" y="721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5899" y="9411166"/>
            <a:ext cx="377563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4320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của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75396" y="3274646"/>
            <a:ext cx="690889" cy="4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0" b="1" spc="117">
                <a:solidFill>
                  <a:srgbClr val="639C9D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67499" y="933450"/>
            <a:ext cx="85530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ĐỀ TÀI</a:t>
            </a:r>
          </a:p>
        </p:txBody>
      </p:sp>
      <p:sp>
        <p:nvSpPr>
          <p:cNvPr id="20" name="AutoShape 20"/>
          <p:cNvSpPr/>
          <p:nvPr/>
        </p:nvSpPr>
        <p:spPr>
          <a:xfrm>
            <a:off x="3792135" y="3574749"/>
            <a:ext cx="2860471" cy="0"/>
          </a:xfrm>
          <a:prstGeom prst="line">
            <a:avLst/>
          </a:prstGeom>
          <a:ln w="47625" cap="flat">
            <a:solidFill>
              <a:srgbClr val="3BB77E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vi-VN"/>
          </a:p>
        </p:txBody>
      </p:sp>
      <p:sp>
        <p:nvSpPr>
          <p:cNvPr id="21" name="AutoShape 21"/>
          <p:cNvSpPr/>
          <p:nvPr/>
        </p:nvSpPr>
        <p:spPr>
          <a:xfrm flipV="1">
            <a:off x="3792135" y="6062903"/>
            <a:ext cx="2860471" cy="0"/>
          </a:xfrm>
          <a:prstGeom prst="line">
            <a:avLst/>
          </a:prstGeom>
          <a:ln w="47625" cap="flat">
            <a:solidFill>
              <a:srgbClr val="32757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vi-VN"/>
          </a:p>
        </p:txBody>
      </p:sp>
      <p:sp>
        <p:nvSpPr>
          <p:cNvPr id="22" name="AutoShape 22"/>
          <p:cNvSpPr/>
          <p:nvPr/>
        </p:nvSpPr>
        <p:spPr>
          <a:xfrm>
            <a:off x="11634292" y="3598561"/>
            <a:ext cx="2856475" cy="0"/>
          </a:xfrm>
          <a:prstGeom prst="line">
            <a:avLst/>
          </a:prstGeom>
          <a:ln w="47625" cap="flat">
            <a:solidFill>
              <a:srgbClr val="40878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3" name="AutoShape 23"/>
          <p:cNvSpPr/>
          <p:nvPr/>
        </p:nvSpPr>
        <p:spPr>
          <a:xfrm>
            <a:off x="11634292" y="6108383"/>
            <a:ext cx="2856475" cy="0"/>
          </a:xfrm>
          <a:prstGeom prst="line">
            <a:avLst/>
          </a:prstGeom>
          <a:ln w="47625" cap="flat">
            <a:solidFill>
              <a:srgbClr val="3BB77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4" name="TextBox 24"/>
          <p:cNvSpPr txBox="1"/>
          <p:nvPr/>
        </p:nvSpPr>
        <p:spPr>
          <a:xfrm>
            <a:off x="1026445" y="3774145"/>
            <a:ext cx="562616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Phân tích bài toán nghiệp vụ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34292" y="3803734"/>
            <a:ext cx="56250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Quản trị trang web chính xác và thông minh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34292" y="6313171"/>
            <a:ext cx="56250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Đảm bảo trải nghiệm tối ưu phía người dùng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6445" y="6267691"/>
            <a:ext cx="562616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96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Xây dựng hệ thống tuần thủ mô hình phát triển phần mềm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12395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63062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12831949" y="3089566"/>
            <a:ext cx="3169060" cy="1523586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31949" y="5775321"/>
            <a:ext cx="3169060" cy="2506760"/>
            <a:chOff x="0" y="0"/>
            <a:chExt cx="660400" cy="522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522383"/>
            </a:xfrm>
            <a:custGeom>
              <a:avLst/>
              <a:gdLst/>
              <a:ahLst/>
              <a:cxnLst/>
              <a:rect l="l" t="t" r="r" b="b"/>
              <a:pathLst>
                <a:path w="660400" h="522383">
                  <a:moveTo>
                    <a:pt x="220252" y="503314"/>
                  </a:moveTo>
                  <a:cubicBezTo>
                    <a:pt x="254109" y="514828"/>
                    <a:pt x="292600" y="522383"/>
                    <a:pt x="330378" y="522383"/>
                  </a:cubicBezTo>
                  <a:cubicBezTo>
                    <a:pt x="368157" y="522383"/>
                    <a:pt x="404509" y="515906"/>
                    <a:pt x="438009" y="504393"/>
                  </a:cubicBezTo>
                  <a:cubicBezTo>
                    <a:pt x="438723" y="504033"/>
                    <a:pt x="439435" y="504033"/>
                    <a:pt x="440148" y="503674"/>
                  </a:cubicBezTo>
                  <a:cubicBezTo>
                    <a:pt x="565955" y="457618"/>
                    <a:pt x="658618" y="336004"/>
                    <a:pt x="660400" y="20033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00184"/>
                  </a:lnTo>
                  <a:cubicBezTo>
                    <a:pt x="1782" y="336723"/>
                    <a:pt x="93019" y="458338"/>
                    <a:pt x="220252" y="503314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44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831949" y="3089566"/>
            <a:ext cx="922742" cy="922742"/>
            <a:chOff x="0" y="0"/>
            <a:chExt cx="495300" cy="495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0878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995498" y="3413977"/>
            <a:ext cx="841961" cy="874764"/>
          </a:xfrm>
          <a:custGeom>
            <a:avLst/>
            <a:gdLst/>
            <a:ahLst/>
            <a:cxnLst/>
            <a:rect l="l" t="t" r="r" b="b"/>
            <a:pathLst>
              <a:path w="841961" h="874764">
                <a:moveTo>
                  <a:pt x="0" y="0"/>
                </a:moveTo>
                <a:lnTo>
                  <a:pt x="841961" y="0"/>
                </a:lnTo>
                <a:lnTo>
                  <a:pt x="841961" y="874764"/>
                </a:lnTo>
                <a:lnTo>
                  <a:pt x="0" y="874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4019672" y="3047523"/>
            <a:ext cx="6055927" cy="2482437"/>
            <a:chOff x="0" y="0"/>
            <a:chExt cx="1457200" cy="597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7200" cy="597333"/>
            </a:xfrm>
            <a:custGeom>
              <a:avLst/>
              <a:gdLst/>
              <a:ahLst/>
              <a:cxnLst/>
              <a:rect l="l" t="t" r="r" b="b"/>
              <a:pathLst>
                <a:path w="1457200" h="597333">
                  <a:moveTo>
                    <a:pt x="42187" y="0"/>
                  </a:moveTo>
                  <a:lnTo>
                    <a:pt x="1415013" y="0"/>
                  </a:lnTo>
                  <a:cubicBezTo>
                    <a:pt x="1426202" y="0"/>
                    <a:pt x="1436932" y="4445"/>
                    <a:pt x="1444844" y="12356"/>
                  </a:cubicBezTo>
                  <a:cubicBezTo>
                    <a:pt x="1452755" y="20268"/>
                    <a:pt x="1457200" y="30999"/>
                    <a:pt x="1457200" y="42187"/>
                  </a:cubicBezTo>
                  <a:lnTo>
                    <a:pt x="1457200" y="555146"/>
                  </a:lnTo>
                  <a:cubicBezTo>
                    <a:pt x="1457200" y="566335"/>
                    <a:pt x="1452755" y="577065"/>
                    <a:pt x="1444844" y="584977"/>
                  </a:cubicBezTo>
                  <a:cubicBezTo>
                    <a:pt x="1436932" y="592889"/>
                    <a:pt x="1426202" y="597333"/>
                    <a:pt x="1415013" y="597333"/>
                  </a:cubicBezTo>
                  <a:lnTo>
                    <a:pt x="42187" y="597333"/>
                  </a:lnTo>
                  <a:cubicBezTo>
                    <a:pt x="30999" y="597333"/>
                    <a:pt x="20268" y="592889"/>
                    <a:pt x="12356" y="584977"/>
                  </a:cubicBezTo>
                  <a:cubicBezTo>
                    <a:pt x="4445" y="577065"/>
                    <a:pt x="0" y="566335"/>
                    <a:pt x="0" y="555146"/>
                  </a:cubicBezTo>
                  <a:lnTo>
                    <a:pt x="0" y="42187"/>
                  </a:lnTo>
                  <a:cubicBezTo>
                    <a:pt x="0" y="30999"/>
                    <a:pt x="4445" y="20268"/>
                    <a:pt x="12356" y="12356"/>
                  </a:cubicBezTo>
                  <a:cubicBezTo>
                    <a:pt x="20268" y="4445"/>
                    <a:pt x="30999" y="0"/>
                    <a:pt x="421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57200" cy="64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19672" y="3047523"/>
            <a:ext cx="243588" cy="2482437"/>
            <a:chOff x="0" y="0"/>
            <a:chExt cx="58613" cy="597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613" cy="597333"/>
            </a:xfrm>
            <a:custGeom>
              <a:avLst/>
              <a:gdLst/>
              <a:ahLst/>
              <a:cxnLst/>
              <a:rect l="l" t="t" r="r" b="b"/>
              <a:pathLst>
                <a:path w="58613" h="59733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568027"/>
                  </a:lnTo>
                  <a:cubicBezTo>
                    <a:pt x="58613" y="575799"/>
                    <a:pt x="55526" y="583254"/>
                    <a:pt x="50029" y="588750"/>
                  </a:cubicBezTo>
                  <a:cubicBezTo>
                    <a:pt x="44533" y="594246"/>
                    <a:pt x="37079" y="597333"/>
                    <a:pt x="29307" y="597333"/>
                  </a:cubicBezTo>
                  <a:lnTo>
                    <a:pt x="29307" y="597333"/>
                  </a:lnTo>
                  <a:cubicBezTo>
                    <a:pt x="21534" y="597333"/>
                    <a:pt x="14080" y="594246"/>
                    <a:pt x="8584" y="588750"/>
                  </a:cubicBezTo>
                  <a:cubicBezTo>
                    <a:pt x="3088" y="583254"/>
                    <a:pt x="0" y="575799"/>
                    <a:pt x="0" y="568027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8613" cy="64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86046" y="3047523"/>
            <a:ext cx="1473503" cy="147350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352" y="0"/>
                  </a:moveTo>
                  <a:lnTo>
                    <a:pt x="681448" y="0"/>
                  </a:lnTo>
                  <a:cubicBezTo>
                    <a:pt x="753992" y="0"/>
                    <a:pt x="812800" y="58808"/>
                    <a:pt x="812800" y="131352"/>
                  </a:cubicBezTo>
                  <a:lnTo>
                    <a:pt x="812800" y="681448"/>
                  </a:lnTo>
                  <a:cubicBezTo>
                    <a:pt x="812800" y="753992"/>
                    <a:pt x="753992" y="812800"/>
                    <a:pt x="681448" y="812800"/>
                  </a:cubicBezTo>
                  <a:lnTo>
                    <a:pt x="131352" y="812800"/>
                  </a:lnTo>
                  <a:cubicBezTo>
                    <a:pt x="58808" y="812800"/>
                    <a:pt x="0" y="753992"/>
                    <a:pt x="0" y="681448"/>
                  </a:cubicBezTo>
                  <a:lnTo>
                    <a:pt x="0" y="131352"/>
                  </a:lnTo>
                  <a:cubicBezTo>
                    <a:pt x="0" y="58808"/>
                    <a:pt x="58808" y="0"/>
                    <a:pt x="131352" y="0"/>
                  </a:cubicBez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657088" y="3418565"/>
            <a:ext cx="731417" cy="731417"/>
          </a:xfrm>
          <a:custGeom>
            <a:avLst/>
            <a:gdLst/>
            <a:ahLst/>
            <a:cxnLst/>
            <a:rect l="l" t="t" r="r" b="b"/>
            <a:pathLst>
              <a:path w="731417" h="731417">
                <a:moveTo>
                  <a:pt x="0" y="0"/>
                </a:moveTo>
                <a:lnTo>
                  <a:pt x="731418" y="0"/>
                </a:lnTo>
                <a:lnTo>
                  <a:pt x="731418" y="731418"/>
                </a:lnTo>
                <a:lnTo>
                  <a:pt x="0" y="731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5" name="Group 25"/>
          <p:cNvGrpSpPr/>
          <p:nvPr/>
        </p:nvGrpSpPr>
        <p:grpSpPr>
          <a:xfrm>
            <a:off x="5719473" y="6259621"/>
            <a:ext cx="5937770" cy="2434002"/>
            <a:chOff x="0" y="0"/>
            <a:chExt cx="1457200" cy="5973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57200" cy="597333"/>
            </a:xfrm>
            <a:custGeom>
              <a:avLst/>
              <a:gdLst/>
              <a:ahLst/>
              <a:cxnLst/>
              <a:rect l="l" t="t" r="r" b="b"/>
              <a:pathLst>
                <a:path w="1457200" h="597333">
                  <a:moveTo>
                    <a:pt x="43027" y="0"/>
                  </a:moveTo>
                  <a:lnTo>
                    <a:pt x="1414173" y="0"/>
                  </a:lnTo>
                  <a:cubicBezTo>
                    <a:pt x="1437936" y="0"/>
                    <a:pt x="1457200" y="19264"/>
                    <a:pt x="1457200" y="43027"/>
                  </a:cubicBezTo>
                  <a:lnTo>
                    <a:pt x="1457200" y="554307"/>
                  </a:lnTo>
                  <a:cubicBezTo>
                    <a:pt x="1457200" y="565718"/>
                    <a:pt x="1452667" y="576662"/>
                    <a:pt x="1444598" y="584731"/>
                  </a:cubicBezTo>
                  <a:cubicBezTo>
                    <a:pt x="1436529" y="592800"/>
                    <a:pt x="1425585" y="597333"/>
                    <a:pt x="1414173" y="597333"/>
                  </a:cubicBezTo>
                  <a:lnTo>
                    <a:pt x="43027" y="597333"/>
                  </a:lnTo>
                  <a:cubicBezTo>
                    <a:pt x="19264" y="597333"/>
                    <a:pt x="0" y="578070"/>
                    <a:pt x="0" y="554307"/>
                  </a:cubicBezTo>
                  <a:lnTo>
                    <a:pt x="0" y="43027"/>
                  </a:lnTo>
                  <a:cubicBezTo>
                    <a:pt x="0" y="19264"/>
                    <a:pt x="19264" y="0"/>
                    <a:pt x="4302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457200" cy="64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719473" y="6259621"/>
            <a:ext cx="238836" cy="2434002"/>
            <a:chOff x="0" y="0"/>
            <a:chExt cx="58613" cy="5973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13" cy="597333"/>
            </a:xfrm>
            <a:custGeom>
              <a:avLst/>
              <a:gdLst/>
              <a:ahLst/>
              <a:cxnLst/>
              <a:rect l="l" t="t" r="r" b="b"/>
              <a:pathLst>
                <a:path w="58613" h="597333">
                  <a:moveTo>
                    <a:pt x="29307" y="0"/>
                  </a:moveTo>
                  <a:lnTo>
                    <a:pt x="29307" y="0"/>
                  </a:lnTo>
                  <a:cubicBezTo>
                    <a:pt x="37079" y="0"/>
                    <a:pt x="44533" y="3088"/>
                    <a:pt x="50029" y="8584"/>
                  </a:cubicBezTo>
                  <a:cubicBezTo>
                    <a:pt x="55526" y="14080"/>
                    <a:pt x="58613" y="21534"/>
                    <a:pt x="58613" y="29307"/>
                  </a:cubicBezTo>
                  <a:lnTo>
                    <a:pt x="58613" y="568027"/>
                  </a:lnTo>
                  <a:cubicBezTo>
                    <a:pt x="58613" y="575799"/>
                    <a:pt x="55526" y="583254"/>
                    <a:pt x="50029" y="588750"/>
                  </a:cubicBezTo>
                  <a:cubicBezTo>
                    <a:pt x="44533" y="594246"/>
                    <a:pt x="37079" y="597333"/>
                    <a:pt x="29307" y="597333"/>
                  </a:cubicBezTo>
                  <a:lnTo>
                    <a:pt x="29307" y="597333"/>
                  </a:lnTo>
                  <a:cubicBezTo>
                    <a:pt x="21534" y="597333"/>
                    <a:pt x="14080" y="594246"/>
                    <a:pt x="8584" y="588750"/>
                  </a:cubicBezTo>
                  <a:cubicBezTo>
                    <a:pt x="3088" y="583254"/>
                    <a:pt x="0" y="575799"/>
                    <a:pt x="0" y="568027"/>
                  </a:cubicBezTo>
                  <a:lnTo>
                    <a:pt x="0" y="29307"/>
                  </a:lnTo>
                  <a:cubicBezTo>
                    <a:pt x="0" y="21534"/>
                    <a:pt x="3088" y="14080"/>
                    <a:pt x="8584" y="8584"/>
                  </a:cubicBezTo>
                  <a:cubicBezTo>
                    <a:pt x="14080" y="3088"/>
                    <a:pt x="21534" y="0"/>
                    <a:pt x="29307" y="0"/>
                  </a:cubicBezTo>
                  <a:close/>
                </a:path>
              </a:pathLst>
            </a:custGeom>
            <a:solidFill>
              <a:srgbClr val="639C9D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8613" cy="64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019672" y="6259621"/>
            <a:ext cx="1444754" cy="144475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3966" y="0"/>
                  </a:moveTo>
                  <a:lnTo>
                    <a:pt x="678834" y="0"/>
                  </a:lnTo>
                  <a:cubicBezTo>
                    <a:pt x="714364" y="0"/>
                    <a:pt x="748439" y="14114"/>
                    <a:pt x="773562" y="39238"/>
                  </a:cubicBezTo>
                  <a:cubicBezTo>
                    <a:pt x="798686" y="64361"/>
                    <a:pt x="812800" y="98436"/>
                    <a:pt x="812800" y="133966"/>
                  </a:cubicBezTo>
                  <a:lnTo>
                    <a:pt x="812800" y="678834"/>
                  </a:lnTo>
                  <a:cubicBezTo>
                    <a:pt x="812800" y="714364"/>
                    <a:pt x="798686" y="748439"/>
                    <a:pt x="773562" y="773562"/>
                  </a:cubicBezTo>
                  <a:cubicBezTo>
                    <a:pt x="748439" y="798686"/>
                    <a:pt x="714364" y="812800"/>
                    <a:pt x="678834" y="812800"/>
                  </a:cubicBezTo>
                  <a:lnTo>
                    <a:pt x="133966" y="812800"/>
                  </a:lnTo>
                  <a:cubicBezTo>
                    <a:pt x="98436" y="812800"/>
                    <a:pt x="64361" y="798686"/>
                    <a:pt x="39238" y="773562"/>
                  </a:cubicBezTo>
                  <a:cubicBezTo>
                    <a:pt x="14114" y="748439"/>
                    <a:pt x="0" y="714364"/>
                    <a:pt x="0" y="678834"/>
                  </a:cubicBezTo>
                  <a:lnTo>
                    <a:pt x="0" y="133966"/>
                  </a:lnTo>
                  <a:cubicBezTo>
                    <a:pt x="0" y="98436"/>
                    <a:pt x="14114" y="64361"/>
                    <a:pt x="39238" y="39238"/>
                  </a:cubicBezTo>
                  <a:cubicBezTo>
                    <a:pt x="64361" y="14114"/>
                    <a:pt x="98436" y="0"/>
                    <a:pt x="133966" y="0"/>
                  </a:cubicBezTo>
                  <a:close/>
                </a:path>
              </a:pathLst>
            </a:custGeom>
            <a:solidFill>
              <a:srgbClr val="639C9D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4434148" y="6685259"/>
            <a:ext cx="615801" cy="593478"/>
          </a:xfrm>
          <a:custGeom>
            <a:avLst/>
            <a:gdLst/>
            <a:ahLst/>
            <a:cxnLst/>
            <a:rect l="l" t="t" r="r" b="b"/>
            <a:pathLst>
              <a:path w="615801" h="593478">
                <a:moveTo>
                  <a:pt x="0" y="0"/>
                </a:moveTo>
                <a:lnTo>
                  <a:pt x="615801" y="0"/>
                </a:lnTo>
                <a:lnTo>
                  <a:pt x="615801" y="593478"/>
                </a:lnTo>
                <a:lnTo>
                  <a:pt x="0" y="593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7" name="TextBox 37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15899" y="9411166"/>
            <a:ext cx="37451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112245" y="4641787"/>
            <a:ext cx="26084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96">
                <a:solidFill>
                  <a:srgbClr val="2A2B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47875" y="3274646"/>
            <a:ext cx="690889" cy="4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0" b="1" spc="117">
                <a:solidFill>
                  <a:srgbClr val="408789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67499" y="933450"/>
            <a:ext cx="855300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ĐỀ TÀI</a:t>
            </a:r>
          </a:p>
        </p:txBody>
      </p:sp>
      <p:pic>
        <p:nvPicPr>
          <p:cNvPr id="42" name="Hình ảnh 41" descr="스프링 부트(Spring boot)란?">
            <a:extLst>
              <a:ext uri="{FF2B5EF4-FFF2-40B4-BE49-F238E27FC236}">
                <a16:creationId xmlns:a16="http://schemas.microsoft.com/office/drawing/2014/main" id="{3C9E31E4-FA8E-EFF6-D600-FD86C69E8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14" y="2920267"/>
            <a:ext cx="5777385" cy="257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Hình ảnh 42" descr="Giới thiệu về NextJS">
            <a:extLst>
              <a:ext uri="{FF2B5EF4-FFF2-40B4-BE49-F238E27FC236}">
                <a16:creationId xmlns:a16="http://schemas.microsoft.com/office/drawing/2014/main" id="{514FC96A-C311-8C7A-56D1-E952A49436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08" y="6437434"/>
            <a:ext cx="5547891" cy="225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2632395" y="2803840"/>
            <a:ext cx="2605510" cy="1049727"/>
            <a:chOff x="0" y="0"/>
            <a:chExt cx="787089" cy="31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7712729" y="2803840"/>
            <a:ext cx="2605510" cy="1049727"/>
            <a:chOff x="0" y="0"/>
            <a:chExt cx="787089" cy="317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2790055" y="2803840"/>
            <a:ext cx="2605510" cy="1049727"/>
            <a:chOff x="0" y="0"/>
            <a:chExt cx="787089" cy="3171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7712729" y="6090900"/>
            <a:ext cx="2605510" cy="1049727"/>
            <a:chOff x="0" y="0"/>
            <a:chExt cx="787089" cy="317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2790055" y="6090900"/>
            <a:ext cx="2605510" cy="1049727"/>
            <a:chOff x="0" y="0"/>
            <a:chExt cx="787089" cy="3171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2632395" y="6090153"/>
            <a:ext cx="2605510" cy="1049727"/>
            <a:chOff x="0" y="0"/>
            <a:chExt cx="787089" cy="3171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7089" cy="317108"/>
            </a:xfrm>
            <a:custGeom>
              <a:avLst/>
              <a:gdLst/>
              <a:ahLst/>
              <a:cxnLst/>
              <a:rect l="l" t="t" r="r" b="b"/>
              <a:pathLst>
                <a:path w="787089" h="317108">
                  <a:moveTo>
                    <a:pt x="0" y="0"/>
                  </a:moveTo>
                  <a:lnTo>
                    <a:pt x="787089" y="0"/>
                  </a:lnTo>
                  <a:lnTo>
                    <a:pt x="787089" y="317108"/>
                  </a:lnTo>
                  <a:lnTo>
                    <a:pt x="0" y="317108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87089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2107532" y="2803840"/>
            <a:ext cx="1049727" cy="10497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7187865" y="2803840"/>
            <a:ext cx="1049727" cy="104972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2265192" y="2803840"/>
            <a:ext cx="1049727" cy="104972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7187865" y="6090900"/>
            <a:ext cx="1049727" cy="104972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12265192" y="6090900"/>
            <a:ext cx="1049727" cy="104972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2107532" y="6090153"/>
            <a:ext cx="1049727" cy="104972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757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2223518" y="2919826"/>
            <a:ext cx="817755" cy="81775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7303851" y="2919826"/>
            <a:ext cx="817755" cy="81775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10800000">
            <a:off x="12381178" y="2919826"/>
            <a:ext cx="817755" cy="817755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7303851" y="6206886"/>
            <a:ext cx="817755" cy="817755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10800000">
            <a:off x="12381178" y="6206886"/>
            <a:ext cx="817755" cy="81775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-10800000">
            <a:off x="2223518" y="6206139"/>
            <a:ext cx="817755" cy="817755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911875" y="2803840"/>
            <a:ext cx="2110933" cy="1049727"/>
            <a:chOff x="0" y="0"/>
            <a:chExt cx="637684" cy="31710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992209" y="2803840"/>
            <a:ext cx="2110933" cy="1049727"/>
            <a:chOff x="0" y="0"/>
            <a:chExt cx="637684" cy="31710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069535" y="2803840"/>
            <a:ext cx="2110933" cy="1049727"/>
            <a:chOff x="0" y="0"/>
            <a:chExt cx="637684" cy="31710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8992209" y="6090900"/>
            <a:ext cx="2110933" cy="1049727"/>
            <a:chOff x="0" y="0"/>
            <a:chExt cx="637684" cy="31710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4069535" y="6090900"/>
            <a:ext cx="2110933" cy="1049727"/>
            <a:chOff x="0" y="0"/>
            <a:chExt cx="637684" cy="31710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911875" y="6090153"/>
            <a:ext cx="2113940" cy="1051222"/>
            <a:chOff x="0" y="0"/>
            <a:chExt cx="637684" cy="317108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637684" cy="317108"/>
            </a:xfrm>
            <a:custGeom>
              <a:avLst/>
              <a:gdLst/>
              <a:ahLst/>
              <a:cxnLst/>
              <a:rect l="l" t="t" r="r" b="b"/>
              <a:pathLst>
                <a:path w="637684" h="317108">
                  <a:moveTo>
                    <a:pt x="203200" y="0"/>
                  </a:moveTo>
                  <a:lnTo>
                    <a:pt x="637684" y="0"/>
                  </a:lnTo>
                  <a:lnTo>
                    <a:pt x="434484" y="317108"/>
                  </a:lnTo>
                  <a:lnTo>
                    <a:pt x="0" y="3171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B77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01600" y="-47625"/>
              <a:ext cx="434484" cy="36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2236999" y="7454952"/>
            <a:ext cx="3665072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THỐNG KÊ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300312" y="3033431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409221" y="3033431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484267" y="3033431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409221" y="6330017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2474742" y="6330017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06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319362" y="6329269"/>
            <a:ext cx="568915" cy="48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789" b="1" spc="117">
                <a:solidFill>
                  <a:srgbClr val="327576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4" name="TextBox 84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515899" y="9411166"/>
            <a:ext cx="385183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Freeform 86"/>
          <p:cNvSpPr/>
          <p:nvPr/>
        </p:nvSpPr>
        <p:spPr>
          <a:xfrm>
            <a:off x="14874137" y="3077839"/>
            <a:ext cx="501729" cy="501729"/>
          </a:xfrm>
          <a:custGeom>
            <a:avLst/>
            <a:gdLst/>
            <a:ahLst/>
            <a:cxnLst/>
            <a:rect l="l" t="t" r="r" b="b"/>
            <a:pathLst>
              <a:path w="501729" h="501729">
                <a:moveTo>
                  <a:pt x="0" y="0"/>
                </a:moveTo>
                <a:lnTo>
                  <a:pt x="501730" y="0"/>
                </a:lnTo>
                <a:lnTo>
                  <a:pt x="501730" y="501729"/>
                </a:lnTo>
                <a:lnTo>
                  <a:pt x="0" y="50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7" name="Freeform 87"/>
          <p:cNvSpPr/>
          <p:nvPr/>
        </p:nvSpPr>
        <p:spPr>
          <a:xfrm>
            <a:off x="4729366" y="6377041"/>
            <a:ext cx="475951" cy="475951"/>
          </a:xfrm>
          <a:custGeom>
            <a:avLst/>
            <a:gdLst/>
            <a:ahLst/>
            <a:cxnLst/>
            <a:rect l="l" t="t" r="r" b="b"/>
            <a:pathLst>
              <a:path w="475951" h="475951">
                <a:moveTo>
                  <a:pt x="0" y="0"/>
                </a:moveTo>
                <a:lnTo>
                  <a:pt x="475951" y="0"/>
                </a:lnTo>
                <a:lnTo>
                  <a:pt x="475951" y="475951"/>
                </a:lnTo>
                <a:lnTo>
                  <a:pt x="0" y="47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8" name="Freeform 88"/>
          <p:cNvSpPr/>
          <p:nvPr/>
        </p:nvSpPr>
        <p:spPr>
          <a:xfrm>
            <a:off x="9782963" y="6351052"/>
            <a:ext cx="529425" cy="529425"/>
          </a:xfrm>
          <a:custGeom>
            <a:avLst/>
            <a:gdLst/>
            <a:ahLst/>
            <a:cxnLst/>
            <a:rect l="l" t="t" r="r" b="b"/>
            <a:pathLst>
              <a:path w="529425" h="529425">
                <a:moveTo>
                  <a:pt x="0" y="0"/>
                </a:moveTo>
                <a:lnTo>
                  <a:pt x="529424" y="0"/>
                </a:lnTo>
                <a:lnTo>
                  <a:pt x="529424" y="529424"/>
                </a:lnTo>
                <a:lnTo>
                  <a:pt x="0" y="52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9" name="Freeform 89"/>
          <p:cNvSpPr/>
          <p:nvPr/>
        </p:nvSpPr>
        <p:spPr>
          <a:xfrm>
            <a:off x="14860290" y="6351052"/>
            <a:ext cx="529425" cy="529425"/>
          </a:xfrm>
          <a:custGeom>
            <a:avLst/>
            <a:gdLst/>
            <a:ahLst/>
            <a:cxnLst/>
            <a:rect l="l" t="t" r="r" b="b"/>
            <a:pathLst>
              <a:path w="529425" h="529425">
                <a:moveTo>
                  <a:pt x="0" y="0"/>
                </a:moveTo>
                <a:lnTo>
                  <a:pt x="529424" y="0"/>
                </a:lnTo>
                <a:lnTo>
                  <a:pt x="529424" y="529424"/>
                </a:lnTo>
                <a:lnTo>
                  <a:pt x="0" y="529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0" name="Freeform 90"/>
          <p:cNvSpPr/>
          <p:nvPr/>
        </p:nvSpPr>
        <p:spPr>
          <a:xfrm>
            <a:off x="9796811" y="3077839"/>
            <a:ext cx="501729" cy="501729"/>
          </a:xfrm>
          <a:custGeom>
            <a:avLst/>
            <a:gdLst/>
            <a:ahLst/>
            <a:cxnLst/>
            <a:rect l="l" t="t" r="r" b="b"/>
            <a:pathLst>
              <a:path w="501729" h="501729">
                <a:moveTo>
                  <a:pt x="0" y="0"/>
                </a:moveTo>
                <a:lnTo>
                  <a:pt x="501729" y="0"/>
                </a:lnTo>
                <a:lnTo>
                  <a:pt x="501729" y="501729"/>
                </a:lnTo>
                <a:lnTo>
                  <a:pt x="0" y="501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1" name="Freeform 91"/>
          <p:cNvSpPr/>
          <p:nvPr/>
        </p:nvSpPr>
        <p:spPr>
          <a:xfrm>
            <a:off x="4684833" y="3046195"/>
            <a:ext cx="565017" cy="565017"/>
          </a:xfrm>
          <a:custGeom>
            <a:avLst/>
            <a:gdLst/>
            <a:ahLst/>
            <a:cxnLst/>
            <a:rect l="l" t="t" r="r" b="b"/>
            <a:pathLst>
              <a:path w="565017" h="565017">
                <a:moveTo>
                  <a:pt x="0" y="0"/>
                </a:moveTo>
                <a:lnTo>
                  <a:pt x="565017" y="0"/>
                </a:lnTo>
                <a:lnTo>
                  <a:pt x="565017" y="565017"/>
                </a:lnTo>
                <a:lnTo>
                  <a:pt x="0" y="565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2" name="TextBox 92"/>
          <p:cNvSpPr txBox="1"/>
          <p:nvPr/>
        </p:nvSpPr>
        <p:spPr>
          <a:xfrm>
            <a:off x="3270551" y="1033771"/>
            <a:ext cx="1148986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THIẾT KẾ HỆ THỐNG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827815" y="7454952"/>
            <a:ext cx="4214669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THANH TOÁN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804540" y="4164791"/>
            <a:ext cx="4214669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TÌM KIẾM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6698320" y="4164791"/>
            <a:ext cx="4584770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XEM SẢN PHẨM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1962201" y="4164791"/>
            <a:ext cx="4214669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GIỎ HÀNG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883371" y="7454952"/>
            <a:ext cx="4214669" cy="6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27">
                <a:solidFill>
                  <a:srgbClr val="2A2B2D"/>
                </a:solidFill>
                <a:latin typeface="Montserrat"/>
                <a:ea typeface="Montserrat"/>
                <a:cs typeface="Montserrat"/>
                <a:sym typeface="Montserrat"/>
              </a:rPr>
              <a:t>QUẢN LÝ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806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2077648" cy="959467"/>
          </a:xfrm>
          <a:custGeom>
            <a:avLst/>
            <a:gdLst/>
            <a:ahLst/>
            <a:cxnLst/>
            <a:rect l="l" t="t" r="r" b="b"/>
            <a:pathLst>
              <a:path w="2077648" h="959467">
                <a:moveTo>
                  <a:pt x="0" y="0"/>
                </a:moveTo>
                <a:lnTo>
                  <a:pt x="2077648" y="0"/>
                </a:lnTo>
                <a:lnTo>
                  <a:pt x="2077648" y="959467"/>
                </a:lnTo>
                <a:lnTo>
                  <a:pt x="0" y="95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9838" b="-61548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/>
          <p:cNvSpPr/>
          <p:nvPr/>
        </p:nvSpPr>
        <p:spPr>
          <a:xfrm>
            <a:off x="1515899" y="9285348"/>
            <a:ext cx="15256203" cy="0"/>
          </a:xfrm>
          <a:prstGeom prst="line">
            <a:avLst/>
          </a:prstGeom>
          <a:ln w="9525" cap="flat">
            <a:solidFill>
              <a:srgbClr val="3BB77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2326890" y="9411166"/>
            <a:ext cx="4445211" cy="35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en-US" sz="1899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ĐỒ ÁN TỐT NGHIỆP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899" y="9411166"/>
            <a:ext cx="3516554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vi-VN" sz="1899" dirty="0">
                <a:solidFill>
                  <a:srgbClr val="235A5B"/>
                </a:solidFill>
                <a:latin typeface="Nunito Sans"/>
                <a:ea typeface="Nunito Sans"/>
                <a:cs typeface="Nunito Sans"/>
                <a:sym typeface="Nunito Sans"/>
              </a:rPr>
              <a:t>Hồ Ngọc Quyền</a:t>
            </a:r>
            <a:endParaRPr lang="en-US" sz="1899" dirty="0">
              <a:solidFill>
                <a:srgbClr val="235A5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99067" y="1033771"/>
            <a:ext cx="1148986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60">
                <a:solidFill>
                  <a:srgbClr val="3BB77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BIỂU ĐỒ USE CASE TỔNG QUAN</a:t>
            </a:r>
          </a:p>
        </p:txBody>
      </p:sp>
      <p:pic>
        <p:nvPicPr>
          <p:cNvPr id="9" name="Hình ảnh 8" descr="Ảnh có chứa biểu đồ, hàng, văn bản">
            <a:extLst>
              <a:ext uri="{FF2B5EF4-FFF2-40B4-BE49-F238E27FC236}">
                <a16:creationId xmlns:a16="http://schemas.microsoft.com/office/drawing/2014/main" id="{3E859EB5-401C-E676-7279-546B9FE6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48" y="2291219"/>
            <a:ext cx="15087600" cy="66910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536</Words>
  <Application>Microsoft Office PowerPoint</Application>
  <PresentationFormat>Tùy chỉnh</PresentationFormat>
  <Paragraphs>125</Paragraphs>
  <Slides>15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3" baseType="lpstr">
      <vt:lpstr>Montserrat</vt:lpstr>
      <vt:lpstr>Calibri</vt:lpstr>
      <vt:lpstr>Arial</vt:lpstr>
      <vt:lpstr>Nunito Sans</vt:lpstr>
      <vt:lpstr>Barlow Bold</vt:lpstr>
      <vt:lpstr>Montserrat Semi-Bold</vt:lpstr>
      <vt:lpstr>Montserrat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Slide đồ án</dc:title>
  <cp:lastModifiedBy>Quyền Hồ Ngọc</cp:lastModifiedBy>
  <cp:revision>4</cp:revision>
  <dcterms:created xsi:type="dcterms:W3CDTF">2006-08-16T00:00:00Z</dcterms:created>
  <dcterms:modified xsi:type="dcterms:W3CDTF">2025-05-29T11:42:12Z</dcterms:modified>
  <dc:identifier>DAGZ6EOSGLE</dc:identifier>
</cp:coreProperties>
</file>